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10786D-46BD-4388-AF97-A01752E2CF4F}" v="60" dt="2023-12-11T12:03:16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P Kaur" userId="S::staff233@st-thomas-more.net::2896d833-5aed-41c0-97d0-af8e418313ae" providerId="AD" clId="Web-{E710786D-46BD-4388-AF97-A01752E2CF4F}"/>
    <pc:docChg chg="modSld">
      <pc:chgData name="Miss P Kaur" userId="S::staff233@st-thomas-more.net::2896d833-5aed-41c0-97d0-af8e418313ae" providerId="AD" clId="Web-{E710786D-46BD-4388-AF97-A01752E2CF4F}" dt="2023-12-11T12:03:16.455" v="57" actId="1076"/>
      <pc:docMkLst>
        <pc:docMk/>
      </pc:docMkLst>
      <pc:sldChg chg="addSp delSp modSp">
        <pc:chgData name="Miss P Kaur" userId="S::staff233@st-thomas-more.net::2896d833-5aed-41c0-97d0-af8e418313ae" providerId="AD" clId="Web-{E710786D-46BD-4388-AF97-A01752E2CF4F}" dt="2023-12-11T12:03:16.455" v="57" actId="1076"/>
        <pc:sldMkLst>
          <pc:docMk/>
          <pc:sldMk cId="109857222" sldId="256"/>
        </pc:sldMkLst>
        <pc:spChg chg="add del">
          <ac:chgData name="Miss P Kaur" userId="S::staff233@st-thomas-more.net::2896d833-5aed-41c0-97d0-af8e418313ae" providerId="AD" clId="Web-{E710786D-46BD-4388-AF97-A01752E2CF4F}" dt="2023-12-11T12:02:47.454" v="27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Miss P Kaur" userId="S::staff233@st-thomas-more.net::2896d833-5aed-41c0-97d0-af8e418313ae" providerId="AD" clId="Web-{E710786D-46BD-4388-AF97-A01752E2CF4F}" dt="2023-12-11T12:02:14.016" v="1" actId="1076"/>
          <ac:spMkLst>
            <pc:docMk/>
            <pc:sldMk cId="109857222" sldId="256"/>
            <ac:spMk id="4" creationId="{0829307B-2C4A-CAFD-86D4-C4A6ED767403}"/>
          </ac:spMkLst>
        </pc:spChg>
        <pc:spChg chg="add mod">
          <ac:chgData name="Miss P Kaur" userId="S::staff233@st-thomas-more.net::2896d833-5aed-41c0-97d0-af8e418313ae" providerId="AD" clId="Web-{E710786D-46BD-4388-AF97-A01752E2CF4F}" dt="2023-12-11T12:03:05.501" v="43" actId="1076"/>
          <ac:spMkLst>
            <pc:docMk/>
            <pc:sldMk cId="109857222" sldId="256"/>
            <ac:spMk id="7" creationId="{FE4BBD6F-941A-C709-07F9-AC5F046EDC3D}"/>
          </ac:spMkLst>
        </pc:spChg>
        <pc:spChg chg="add del mod">
          <ac:chgData name="Miss P Kaur" userId="S::staff233@st-thomas-more.net::2896d833-5aed-41c0-97d0-af8e418313ae" providerId="AD" clId="Web-{E710786D-46BD-4388-AF97-A01752E2CF4F}" dt="2023-12-11T12:02:54.720" v="39"/>
          <ac:spMkLst>
            <pc:docMk/>
            <pc:sldMk cId="109857222" sldId="256"/>
            <ac:spMk id="10" creationId="{FBADC0AF-AB21-8311-4DFA-ECEA6CD5E2C9}"/>
          </ac:spMkLst>
        </pc:spChg>
        <pc:spChg chg="add del mod">
          <ac:chgData name="Miss P Kaur" userId="S::staff233@st-thomas-more.net::2896d833-5aed-41c0-97d0-af8e418313ae" providerId="AD" clId="Web-{E710786D-46BD-4388-AF97-A01752E2CF4F}" dt="2023-12-11T12:02:50.313" v="33"/>
          <ac:spMkLst>
            <pc:docMk/>
            <pc:sldMk cId="109857222" sldId="256"/>
            <ac:spMk id="13" creationId="{21D68ED2-AA22-7F1F-2868-67DEFD713431}"/>
          </ac:spMkLst>
        </pc:spChg>
        <pc:spChg chg="add mod">
          <ac:chgData name="Miss P Kaur" userId="S::staff233@st-thomas-more.net::2896d833-5aed-41c0-97d0-af8e418313ae" providerId="AD" clId="Web-{E710786D-46BD-4388-AF97-A01752E2CF4F}" dt="2023-12-11T12:03:10.548" v="49" actId="1076"/>
          <ac:spMkLst>
            <pc:docMk/>
            <pc:sldMk cId="109857222" sldId="256"/>
            <ac:spMk id="16" creationId="{4555C610-50E5-0091-C00F-ED32EBFEB34E}"/>
          </ac:spMkLst>
        </pc:spChg>
        <pc:spChg chg="add mod">
          <ac:chgData name="Miss P Kaur" userId="S::staff233@st-thomas-more.net::2896d833-5aed-41c0-97d0-af8e418313ae" providerId="AD" clId="Web-{E710786D-46BD-4388-AF97-A01752E2CF4F}" dt="2023-12-11T12:03:16.439" v="55" actId="1076"/>
          <ac:spMkLst>
            <pc:docMk/>
            <pc:sldMk cId="109857222" sldId="256"/>
            <ac:spMk id="19" creationId="{4C8A2F91-7127-1C08-C756-D86439EA34F0}"/>
          </ac:spMkLst>
        </pc:spChg>
        <pc:picChg chg="add mod">
          <ac:chgData name="Miss P Kaur" userId="S::staff233@st-thomas-more.net::2896d833-5aed-41c0-97d0-af8e418313ae" providerId="AD" clId="Web-{E710786D-46BD-4388-AF97-A01752E2CF4F}" dt="2023-12-11T12:02:14.031" v="2" actId="1076"/>
          <ac:picMkLst>
            <pc:docMk/>
            <pc:sldMk cId="109857222" sldId="256"/>
            <ac:picMk id="5" creationId="{11DA4F14-D681-EF07-3764-AAA101C49B88}"/>
          </ac:picMkLst>
        </pc:picChg>
        <pc:picChg chg="add mod">
          <ac:chgData name="Miss P Kaur" userId="S::staff233@st-thomas-more.net::2896d833-5aed-41c0-97d0-af8e418313ae" providerId="AD" clId="Web-{E710786D-46BD-4388-AF97-A01752E2CF4F}" dt="2023-12-11T12:02:14.031" v="3" actId="1076"/>
          <ac:picMkLst>
            <pc:docMk/>
            <pc:sldMk cId="109857222" sldId="256"/>
            <ac:picMk id="6" creationId="{045D27B5-2FE1-DAB1-5537-310CBEAFF782}"/>
          </ac:picMkLst>
        </pc:picChg>
        <pc:picChg chg="add mod">
          <ac:chgData name="Miss P Kaur" userId="S::staff233@st-thomas-more.net::2896d833-5aed-41c0-97d0-af8e418313ae" providerId="AD" clId="Web-{E710786D-46BD-4388-AF97-A01752E2CF4F}" dt="2023-12-11T12:03:05.517" v="44" actId="1076"/>
          <ac:picMkLst>
            <pc:docMk/>
            <pc:sldMk cId="109857222" sldId="256"/>
            <ac:picMk id="8" creationId="{1C6BC14A-FDEA-7577-01A3-12BEC9DBA17C}"/>
          </ac:picMkLst>
        </pc:picChg>
        <pc:picChg chg="add mod">
          <ac:chgData name="Miss P Kaur" userId="S::staff233@st-thomas-more.net::2896d833-5aed-41c0-97d0-af8e418313ae" providerId="AD" clId="Web-{E710786D-46BD-4388-AF97-A01752E2CF4F}" dt="2023-12-11T12:03:05.533" v="45" actId="1076"/>
          <ac:picMkLst>
            <pc:docMk/>
            <pc:sldMk cId="109857222" sldId="256"/>
            <ac:picMk id="9" creationId="{F1FAFF16-6EB8-2FCB-EFD1-E5BE1F331815}"/>
          </ac:picMkLst>
        </pc:picChg>
        <pc:picChg chg="add del mod">
          <ac:chgData name="Miss P Kaur" userId="S::staff233@st-thomas-more.net::2896d833-5aed-41c0-97d0-af8e418313ae" providerId="AD" clId="Web-{E710786D-46BD-4388-AF97-A01752E2CF4F}" dt="2023-12-11T12:02:54.720" v="38"/>
          <ac:picMkLst>
            <pc:docMk/>
            <pc:sldMk cId="109857222" sldId="256"/>
            <ac:picMk id="11" creationId="{BB52AFB8-8292-8014-D73A-4A9BF8E8CBE4}"/>
          </ac:picMkLst>
        </pc:picChg>
        <pc:picChg chg="add del mod">
          <ac:chgData name="Miss P Kaur" userId="S::staff233@st-thomas-more.net::2896d833-5aed-41c0-97d0-af8e418313ae" providerId="AD" clId="Web-{E710786D-46BD-4388-AF97-A01752E2CF4F}" dt="2023-12-11T12:02:54.720" v="37"/>
          <ac:picMkLst>
            <pc:docMk/>
            <pc:sldMk cId="109857222" sldId="256"/>
            <ac:picMk id="12" creationId="{9694D7A9-CDBF-0FAA-3004-3F28B5F6006E}"/>
          </ac:picMkLst>
        </pc:picChg>
        <pc:picChg chg="add del mod">
          <ac:chgData name="Miss P Kaur" userId="S::staff233@st-thomas-more.net::2896d833-5aed-41c0-97d0-af8e418313ae" providerId="AD" clId="Web-{E710786D-46BD-4388-AF97-A01752E2CF4F}" dt="2023-12-11T12:02:50.313" v="32"/>
          <ac:picMkLst>
            <pc:docMk/>
            <pc:sldMk cId="109857222" sldId="256"/>
            <ac:picMk id="14" creationId="{153719CA-227B-A77A-2110-AE2622A66276}"/>
          </ac:picMkLst>
        </pc:picChg>
        <pc:picChg chg="add del mod">
          <ac:chgData name="Miss P Kaur" userId="S::staff233@st-thomas-more.net::2896d833-5aed-41c0-97d0-af8e418313ae" providerId="AD" clId="Web-{E710786D-46BD-4388-AF97-A01752E2CF4F}" dt="2023-12-11T12:02:50.313" v="31"/>
          <ac:picMkLst>
            <pc:docMk/>
            <pc:sldMk cId="109857222" sldId="256"/>
            <ac:picMk id="15" creationId="{46EB6AE6-22F9-9962-AB3C-72CEB770A46C}"/>
          </ac:picMkLst>
        </pc:picChg>
        <pc:picChg chg="add mod">
          <ac:chgData name="Miss P Kaur" userId="S::staff233@st-thomas-more.net::2896d833-5aed-41c0-97d0-af8e418313ae" providerId="AD" clId="Web-{E710786D-46BD-4388-AF97-A01752E2CF4F}" dt="2023-12-11T12:03:10.548" v="50" actId="1076"/>
          <ac:picMkLst>
            <pc:docMk/>
            <pc:sldMk cId="109857222" sldId="256"/>
            <ac:picMk id="17" creationId="{95023E4A-A45B-DB36-FA33-2B71448C3D6C}"/>
          </ac:picMkLst>
        </pc:picChg>
        <pc:picChg chg="add mod">
          <ac:chgData name="Miss P Kaur" userId="S::staff233@st-thomas-more.net::2896d833-5aed-41c0-97d0-af8e418313ae" providerId="AD" clId="Web-{E710786D-46BD-4388-AF97-A01752E2CF4F}" dt="2023-12-11T12:03:10.564" v="51" actId="1076"/>
          <ac:picMkLst>
            <pc:docMk/>
            <pc:sldMk cId="109857222" sldId="256"/>
            <ac:picMk id="18" creationId="{8DA65C2B-A1FC-9763-1039-D446FB093073}"/>
          </ac:picMkLst>
        </pc:picChg>
        <pc:picChg chg="add mod">
          <ac:chgData name="Miss P Kaur" userId="S::staff233@st-thomas-more.net::2896d833-5aed-41c0-97d0-af8e418313ae" providerId="AD" clId="Web-{E710786D-46BD-4388-AF97-A01752E2CF4F}" dt="2023-12-11T12:03:16.439" v="56" actId="1076"/>
          <ac:picMkLst>
            <pc:docMk/>
            <pc:sldMk cId="109857222" sldId="256"/>
            <ac:picMk id="20" creationId="{B0913003-314F-9BE5-3785-81CB347ECAA4}"/>
          </ac:picMkLst>
        </pc:picChg>
        <pc:picChg chg="add mod">
          <ac:chgData name="Miss P Kaur" userId="S::staff233@st-thomas-more.net::2896d833-5aed-41c0-97d0-af8e418313ae" providerId="AD" clId="Web-{E710786D-46BD-4388-AF97-A01752E2CF4F}" dt="2023-12-11T12:03:16.455" v="57" actId="1076"/>
          <ac:picMkLst>
            <pc:docMk/>
            <pc:sldMk cId="109857222" sldId="256"/>
            <ac:picMk id="21" creationId="{D017EF94-96A5-3B48-9E47-AFF11C46E8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9307B-2C4A-CAFD-86D4-C4A6ED767403}"/>
              </a:ext>
            </a:extLst>
          </p:cNvPr>
          <p:cNvSpPr/>
          <p:nvPr/>
        </p:nvSpPr>
        <p:spPr>
          <a:xfrm>
            <a:off x="909243" y="288175"/>
            <a:ext cx="2142067" cy="6217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A4F14-D681-EF07-3764-AAA101C49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43" y="462740"/>
            <a:ext cx="1913466" cy="2626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D27B5-2FE1-DAB1-5537-310CBEAFF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43" y="3263358"/>
            <a:ext cx="1913466" cy="30202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4BBD6F-941A-C709-07F9-AC5F046EDC3D}"/>
              </a:ext>
            </a:extLst>
          </p:cNvPr>
          <p:cNvSpPr/>
          <p:nvPr/>
        </p:nvSpPr>
        <p:spPr>
          <a:xfrm>
            <a:off x="3569316" y="315884"/>
            <a:ext cx="2142067" cy="6217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8" name="Picture 7" descr="A paper with black text&#10;&#10;Description automatically generated">
            <a:extLst>
              <a:ext uri="{FF2B5EF4-FFF2-40B4-BE49-F238E27FC236}">
                <a16:creationId xmlns:a16="http://schemas.microsoft.com/office/drawing/2014/main" id="{1C6BC14A-FDEA-7577-01A3-12BEC9DBA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616" y="490449"/>
            <a:ext cx="1913466" cy="2626053"/>
          </a:xfrm>
          <a:prstGeom prst="rect">
            <a:avLst/>
          </a:prstGeom>
        </p:spPr>
      </p:pic>
      <p:pic>
        <p:nvPicPr>
          <p:cNvPr id="9" name="Picture 8" descr="A person in a long dress standing in a field&#10;&#10;Description automatically generated">
            <a:extLst>
              <a:ext uri="{FF2B5EF4-FFF2-40B4-BE49-F238E27FC236}">
                <a16:creationId xmlns:a16="http://schemas.microsoft.com/office/drawing/2014/main" id="{F1FAFF16-6EB8-2FCB-EFD1-E5BE1F331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616" y="3291067"/>
            <a:ext cx="1913466" cy="30202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555C610-50E5-0091-C00F-ED32EBFEB34E}"/>
              </a:ext>
            </a:extLst>
          </p:cNvPr>
          <p:cNvSpPr/>
          <p:nvPr/>
        </p:nvSpPr>
        <p:spPr>
          <a:xfrm>
            <a:off x="6201679" y="329738"/>
            <a:ext cx="2142067" cy="6217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7" name="Picture 16" descr="A paper with black text&#10;&#10;Description automatically generated">
            <a:extLst>
              <a:ext uri="{FF2B5EF4-FFF2-40B4-BE49-F238E27FC236}">
                <a16:creationId xmlns:a16="http://schemas.microsoft.com/office/drawing/2014/main" id="{95023E4A-A45B-DB36-FA33-2B71448C3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979" y="504303"/>
            <a:ext cx="1913466" cy="2626053"/>
          </a:xfrm>
          <a:prstGeom prst="rect">
            <a:avLst/>
          </a:prstGeom>
        </p:spPr>
      </p:pic>
      <p:pic>
        <p:nvPicPr>
          <p:cNvPr id="18" name="Picture 17" descr="A person in a long dress standing in a field&#10;&#10;Description automatically generated">
            <a:extLst>
              <a:ext uri="{FF2B5EF4-FFF2-40B4-BE49-F238E27FC236}">
                <a16:creationId xmlns:a16="http://schemas.microsoft.com/office/drawing/2014/main" id="{8DA65C2B-A1FC-9763-1039-D446FB093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79" y="3304921"/>
            <a:ext cx="1913466" cy="302021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C8A2F91-7127-1C08-C756-D86439EA34F0}"/>
              </a:ext>
            </a:extLst>
          </p:cNvPr>
          <p:cNvSpPr/>
          <p:nvPr/>
        </p:nvSpPr>
        <p:spPr>
          <a:xfrm>
            <a:off x="8806333" y="329737"/>
            <a:ext cx="2142067" cy="6217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0" name="Picture 19" descr="A paper with black text&#10;&#10;Description automatically generated">
            <a:extLst>
              <a:ext uri="{FF2B5EF4-FFF2-40B4-BE49-F238E27FC236}">
                <a16:creationId xmlns:a16="http://schemas.microsoft.com/office/drawing/2014/main" id="{B0913003-314F-9BE5-3785-81CB347E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633" y="504303"/>
            <a:ext cx="1913466" cy="2626053"/>
          </a:xfrm>
          <a:prstGeom prst="rect">
            <a:avLst/>
          </a:prstGeom>
        </p:spPr>
      </p:pic>
      <p:pic>
        <p:nvPicPr>
          <p:cNvPr id="21" name="Picture 20" descr="A person in a long dress standing in a field&#10;&#10;Description automatically generated">
            <a:extLst>
              <a:ext uri="{FF2B5EF4-FFF2-40B4-BE49-F238E27FC236}">
                <a16:creationId xmlns:a16="http://schemas.microsoft.com/office/drawing/2014/main" id="{D017EF94-96A5-3B48-9E47-AFF11C46E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633" y="3304920"/>
            <a:ext cx="1913466" cy="30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</cp:revision>
  <dcterms:created xsi:type="dcterms:W3CDTF">2023-12-11T12:02:05Z</dcterms:created>
  <dcterms:modified xsi:type="dcterms:W3CDTF">2023-12-11T12:03:18Z</dcterms:modified>
</cp:coreProperties>
</file>