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10698150" cx="7589825"/>
  <p:notesSz cx="6858000" cy="9144000"/>
  <p:embeddedFontLst>
    <p:embeddedFont>
      <p:font typeface="Amatic SC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7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n9vqRfk6P6ImpkTvPb3Jd+FB4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B43A588-3338-4855-B60E-CD7C0B4671FB}">
  <a:tblStyle styleId="{5B43A588-3338-4855-B60E-CD7C0B4671F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70" orient="horz"/>
        <p:guide pos="239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customschemas.google.com/relationships/presentationmetadata" Target="metadata"/><Relationship Id="rId10" Type="http://schemas.openxmlformats.org/officeDocument/2006/relationships/font" Target="fonts/AmaticSC-bold.fntdata"/><Relationship Id="rId9" Type="http://schemas.openxmlformats.org/officeDocument/2006/relationships/font" Target="fonts/AmaticSC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3052" y="685800"/>
            <a:ext cx="243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/>
          <p:nvPr>
            <p:ph idx="2" type="sldImg"/>
          </p:nvPr>
        </p:nvSpPr>
        <p:spPr>
          <a:xfrm>
            <a:off x="2212975" y="685800"/>
            <a:ext cx="24320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/>
          <p:nvPr>
            <p:ph idx="2" type="sldImg"/>
          </p:nvPr>
        </p:nvSpPr>
        <p:spPr>
          <a:xfrm>
            <a:off x="2212975" y="685800"/>
            <a:ext cx="24320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58718" y="1548715"/>
            <a:ext cx="7072200" cy="4269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58711" y="5894977"/>
            <a:ext cx="7072200" cy="16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258711" y="2397147"/>
            <a:ext cx="33198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6"/>
          <p:cNvSpPr txBox="1"/>
          <p:nvPr>
            <p:ph idx="2" type="body"/>
          </p:nvPr>
        </p:nvSpPr>
        <p:spPr>
          <a:xfrm>
            <a:off x="4010895" y="2397147"/>
            <a:ext cx="33198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1" name="Google Shape;21;p6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406908" y="936312"/>
            <a:ext cx="5285400" cy="850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0"/>
          <p:cNvSpPr txBox="1"/>
          <p:nvPr>
            <p:ph type="title"/>
          </p:nvPr>
        </p:nvSpPr>
        <p:spPr>
          <a:xfrm>
            <a:off x="220365" y="2565003"/>
            <a:ext cx="3357600" cy="3083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5" name="Google Shape;35;p10"/>
          <p:cNvSpPr txBox="1"/>
          <p:nvPr>
            <p:ph idx="1" type="subTitle"/>
          </p:nvPr>
        </p:nvSpPr>
        <p:spPr>
          <a:xfrm>
            <a:off x="220365" y="5830393"/>
            <a:ext cx="3357600" cy="25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/>
          <p:nvPr>
            <p:ph idx="1" type="body"/>
          </p:nvPr>
        </p:nvSpPr>
        <p:spPr>
          <a:xfrm>
            <a:off x="258711" y="8799592"/>
            <a:ext cx="4979100" cy="125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hasCustomPrompt="1" type="title"/>
          </p:nvPr>
        </p:nvSpPr>
        <p:spPr>
          <a:xfrm>
            <a:off x="258711" y="2300739"/>
            <a:ext cx="7072200" cy="408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258711" y="6556625"/>
            <a:ext cx="7072200" cy="27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humfteaches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"/>
          <p:cNvSpPr/>
          <p:nvPr/>
        </p:nvSpPr>
        <p:spPr>
          <a:xfrm>
            <a:off x="-6273" y="16956"/>
            <a:ext cx="7589400" cy="10698600"/>
          </a:xfrm>
          <a:prstGeom prst="frame">
            <a:avLst>
              <a:gd fmla="val 12500" name="adj1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" name="Google Shape;5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3782" y="274602"/>
            <a:ext cx="7058586" cy="10183308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"/>
          <p:cNvSpPr txBox="1"/>
          <p:nvPr/>
        </p:nvSpPr>
        <p:spPr>
          <a:xfrm>
            <a:off x="356595" y="354532"/>
            <a:ext cx="6908400" cy="14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GB" sz="6000" u="none" cap="none" strike="noStrike">
                <a:solidFill>
                  <a:srgbClr val="0070C0"/>
                </a:solidFill>
                <a:latin typeface="Amatic SC"/>
                <a:ea typeface="Amatic SC"/>
                <a:cs typeface="Amatic SC"/>
                <a:sym typeface="Amatic SC"/>
              </a:rPr>
              <a:t>Weather </a:t>
            </a:r>
            <a:r>
              <a:rPr b="1" lang="en-GB" sz="6000">
                <a:solidFill>
                  <a:srgbClr val="0070C0"/>
                </a:solidFill>
                <a:latin typeface="Amatic SC"/>
                <a:ea typeface="Amatic SC"/>
                <a:cs typeface="Amatic SC"/>
                <a:sym typeface="Amatic SC"/>
              </a:rPr>
              <a:t>and</a:t>
            </a:r>
            <a:r>
              <a:rPr b="1" i="0" lang="en-GB" sz="6000" u="none" cap="none" strike="noStrike">
                <a:solidFill>
                  <a:srgbClr val="0070C0"/>
                </a:solidFill>
                <a:latin typeface="Amatic SC"/>
                <a:ea typeface="Amatic SC"/>
                <a:cs typeface="Amatic SC"/>
                <a:sym typeface="Amatic SC"/>
              </a:rPr>
              <a:t> Climate</a:t>
            </a:r>
            <a:endParaRPr b="1" i="0" sz="3200" u="none" cap="none" strike="noStrike">
              <a:solidFill>
                <a:srgbClr val="0070C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4979175" y="504650"/>
            <a:ext cx="2220300" cy="9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Name: …………………....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Date: ……………………..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532199" y="1463450"/>
            <a:ext cx="6583199" cy="878085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Weather or climate? </a:t>
            </a:r>
            <a:br>
              <a:rPr b="0" i="0" lang="en-GB" sz="14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r>
              <a:rPr b="0" i="0" lang="en-GB" sz="1400" u="none" cap="none" strike="noStrike">
                <a:solidFill>
                  <a:srgbClr val="0070C0"/>
                </a:solidFill>
                <a:latin typeface="Amatic SC"/>
                <a:ea typeface="Amatic SC"/>
                <a:cs typeface="Amatic SC"/>
                <a:sym typeface="Amatic SC"/>
              </a:rPr>
              <a:t>Decide if each statement is talking about weather or climate</a:t>
            </a:r>
            <a:endParaRPr b="0" i="0" sz="3200" u="none" cap="none" strike="noStrike">
              <a:solidFill>
                <a:srgbClr val="0070C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6" name="Google Shape;56;p1"/>
          <p:cNvGraphicFramePr/>
          <p:nvPr/>
        </p:nvGraphicFramePr>
        <p:xfrm>
          <a:off x="658562" y="213836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{5B43A588-3338-4855-B60E-CD7C0B4671FB}</a:tableStyleId>
              </a:tblPr>
              <a:tblGrid>
                <a:gridCol w="5000125"/>
                <a:gridCol w="1272150"/>
              </a:tblGrid>
              <a:tr h="387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1" lang="en-GB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“I think we should move to France where it is warmer.”</a:t>
                      </a:r>
                      <a:endParaRPr b="0" i="1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67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1" lang="en-GB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“My washing will never dry today.”</a:t>
                      </a:r>
                      <a:endParaRPr b="0" i="1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69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1" lang="en-GB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“December is wet and cold.”</a:t>
                      </a:r>
                      <a:endParaRPr b="0" i="1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4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1" lang="en-GB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“Where should we go for our skiing holiday this year?”</a:t>
                      </a:r>
                      <a:endParaRPr b="0" i="1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40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1" lang="en-GB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“There is too much fog for the plane to land.”</a:t>
                      </a:r>
                      <a:endParaRPr b="0" i="1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11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1" lang="en-GB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“Bananas grow in Jamaica because it is hot.”</a:t>
                      </a:r>
                      <a:endParaRPr b="0" i="1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73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1" lang="en-GB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“Sports Day is cancelled, it is raining too much.”</a:t>
                      </a:r>
                      <a:endParaRPr b="0" i="1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73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1" lang="en-GB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“Take your coat to school today.”</a:t>
                      </a:r>
                      <a:endParaRPr b="0" i="1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73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1" lang="en-GB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“It’s October, it’ll be getting cold soon, I’d better put the heating on.”</a:t>
                      </a:r>
                      <a:endParaRPr b="0" i="1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73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0" i="1" lang="en-GB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“ Madrid, in August, will be very hot.”</a:t>
                      </a:r>
                      <a:endParaRPr b="0" i="1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7" name="Google Shape;57;p1"/>
          <p:cNvSpPr/>
          <p:nvPr/>
        </p:nvSpPr>
        <p:spPr>
          <a:xfrm>
            <a:off x="4979175" y="7904387"/>
            <a:ext cx="893100" cy="134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4913363" y="7236919"/>
            <a:ext cx="744487" cy="310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4997952" y="7426910"/>
            <a:ext cx="893100" cy="134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4932140" y="6759442"/>
            <a:ext cx="744487" cy="310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658561" y="6522412"/>
            <a:ext cx="6272275" cy="1038598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GB" sz="2100" u="none" cap="none" strike="noStrike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rPr>
              <a:t>Write a definition for weather:</a:t>
            </a:r>
            <a:endParaRPr b="0" i="0" sz="21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658561" y="7659760"/>
            <a:ext cx="6272275" cy="1038598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GB" sz="2100" u="none" cap="none" strike="noStrike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rPr>
              <a:t>Write a definition for climate:</a:t>
            </a:r>
            <a:endParaRPr b="0" i="0" sz="21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658560" y="8821753"/>
            <a:ext cx="6272275" cy="1248183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GB" sz="2100" u="none" cap="none" strike="noStrike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rPr>
              <a:t>What is the difference between weather and climate?:</a:t>
            </a:r>
            <a:endParaRPr b="0" i="0" sz="21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" name="Google Shape;64;p1"/>
          <p:cNvGrpSpPr/>
          <p:nvPr/>
        </p:nvGrpSpPr>
        <p:grpSpPr>
          <a:xfrm>
            <a:off x="819909" y="7041711"/>
            <a:ext cx="5965204" cy="460659"/>
            <a:chOff x="819909" y="7041711"/>
            <a:chExt cx="4112875" cy="460659"/>
          </a:xfrm>
        </p:grpSpPr>
        <p:cxnSp>
          <p:nvCxnSpPr>
            <p:cNvPr id="65" name="Google Shape;65;p1"/>
            <p:cNvCxnSpPr/>
            <p:nvPr/>
          </p:nvCxnSpPr>
          <p:spPr>
            <a:xfrm>
              <a:off x="819909" y="7041711"/>
              <a:ext cx="4093454" cy="0"/>
            </a:xfrm>
            <a:prstGeom prst="straightConnector1">
              <a:avLst/>
            </a:prstGeom>
            <a:noFill/>
            <a:ln cap="flat" cmpd="sng" w="9525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6" name="Google Shape;66;p1"/>
            <p:cNvCxnSpPr/>
            <p:nvPr/>
          </p:nvCxnSpPr>
          <p:spPr>
            <a:xfrm>
              <a:off x="819909" y="7264843"/>
              <a:ext cx="4112875" cy="0"/>
            </a:xfrm>
            <a:prstGeom prst="straightConnector1">
              <a:avLst/>
            </a:prstGeom>
            <a:noFill/>
            <a:ln cap="flat" cmpd="sng" w="9525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7" name="Google Shape;67;p1"/>
            <p:cNvCxnSpPr/>
            <p:nvPr/>
          </p:nvCxnSpPr>
          <p:spPr>
            <a:xfrm>
              <a:off x="819909" y="7502370"/>
              <a:ext cx="4112875" cy="0"/>
            </a:xfrm>
            <a:prstGeom prst="straightConnector1">
              <a:avLst/>
            </a:prstGeom>
            <a:noFill/>
            <a:ln cap="flat" cmpd="sng" w="9525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68" name="Google Shape;68;p1"/>
          <p:cNvGrpSpPr/>
          <p:nvPr/>
        </p:nvGrpSpPr>
        <p:grpSpPr>
          <a:xfrm>
            <a:off x="791741" y="8150630"/>
            <a:ext cx="5965204" cy="460659"/>
            <a:chOff x="819909" y="7041711"/>
            <a:chExt cx="4112875" cy="460659"/>
          </a:xfrm>
        </p:grpSpPr>
        <p:cxnSp>
          <p:nvCxnSpPr>
            <p:cNvPr id="69" name="Google Shape;69;p1"/>
            <p:cNvCxnSpPr/>
            <p:nvPr/>
          </p:nvCxnSpPr>
          <p:spPr>
            <a:xfrm>
              <a:off x="819909" y="7041711"/>
              <a:ext cx="4093454" cy="0"/>
            </a:xfrm>
            <a:prstGeom prst="straightConnector1">
              <a:avLst/>
            </a:prstGeom>
            <a:noFill/>
            <a:ln cap="flat" cmpd="sng" w="9525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0" name="Google Shape;70;p1"/>
            <p:cNvCxnSpPr/>
            <p:nvPr/>
          </p:nvCxnSpPr>
          <p:spPr>
            <a:xfrm>
              <a:off x="819909" y="7264843"/>
              <a:ext cx="4112875" cy="0"/>
            </a:xfrm>
            <a:prstGeom prst="straightConnector1">
              <a:avLst/>
            </a:prstGeom>
            <a:noFill/>
            <a:ln cap="flat" cmpd="sng" w="9525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1" name="Google Shape;71;p1"/>
            <p:cNvCxnSpPr/>
            <p:nvPr/>
          </p:nvCxnSpPr>
          <p:spPr>
            <a:xfrm>
              <a:off x="819909" y="7502370"/>
              <a:ext cx="4112875" cy="0"/>
            </a:xfrm>
            <a:prstGeom prst="straightConnector1">
              <a:avLst/>
            </a:prstGeom>
            <a:noFill/>
            <a:ln cap="flat" cmpd="sng" w="9525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72" name="Google Shape;72;p1"/>
          <p:cNvGrpSpPr/>
          <p:nvPr/>
        </p:nvGrpSpPr>
        <p:grpSpPr>
          <a:xfrm>
            <a:off x="777657" y="9368774"/>
            <a:ext cx="5965204" cy="460659"/>
            <a:chOff x="819909" y="7041711"/>
            <a:chExt cx="4112875" cy="460659"/>
          </a:xfrm>
        </p:grpSpPr>
        <p:cxnSp>
          <p:nvCxnSpPr>
            <p:cNvPr id="73" name="Google Shape;73;p1"/>
            <p:cNvCxnSpPr/>
            <p:nvPr/>
          </p:nvCxnSpPr>
          <p:spPr>
            <a:xfrm>
              <a:off x="819909" y="7041711"/>
              <a:ext cx="4093454" cy="0"/>
            </a:xfrm>
            <a:prstGeom prst="straightConnector1">
              <a:avLst/>
            </a:prstGeom>
            <a:noFill/>
            <a:ln cap="flat" cmpd="sng" w="9525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4" name="Google Shape;74;p1"/>
            <p:cNvCxnSpPr/>
            <p:nvPr/>
          </p:nvCxnSpPr>
          <p:spPr>
            <a:xfrm>
              <a:off x="819909" y="7264843"/>
              <a:ext cx="4112875" cy="0"/>
            </a:xfrm>
            <a:prstGeom prst="straightConnector1">
              <a:avLst/>
            </a:prstGeom>
            <a:noFill/>
            <a:ln cap="flat" cmpd="sng" w="9525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5" name="Google Shape;75;p1"/>
            <p:cNvCxnSpPr/>
            <p:nvPr/>
          </p:nvCxnSpPr>
          <p:spPr>
            <a:xfrm>
              <a:off x="819909" y="7502370"/>
              <a:ext cx="4112875" cy="0"/>
            </a:xfrm>
            <a:prstGeom prst="straightConnector1">
              <a:avLst/>
            </a:prstGeom>
            <a:noFill/>
            <a:ln cap="flat" cmpd="sng" w="9525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76" name="Google Shape;76;p1"/>
          <p:cNvSpPr/>
          <p:nvPr/>
        </p:nvSpPr>
        <p:spPr>
          <a:xfrm>
            <a:off x="5444502" y="49639"/>
            <a:ext cx="286106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200" u="sng" cap="none" strike="noStrike">
                <a:solidFill>
                  <a:srgbClr val="B2B2B2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humfteaches.com</a:t>
            </a:r>
            <a:r>
              <a:rPr b="0" i="1" lang="en-GB" sz="1200" u="none" cap="none" strike="noStrike">
                <a:solidFill>
                  <a:srgbClr val="B2B2B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GB" sz="1000" u="none" cap="none" strike="noStrike">
                <a:solidFill>
                  <a:srgbClr val="B2B2B2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b="0" i="1" lang="en-GB" sz="1100" u="none" cap="none" strike="noStrike">
                <a:solidFill>
                  <a:srgbClr val="B2B2B2"/>
                </a:solidFill>
                <a:latin typeface="Arial"/>
                <a:ea typeface="Arial"/>
                <a:cs typeface="Arial"/>
                <a:sym typeface="Arial"/>
              </a:rPr>
              <a:t>humphrer</a:t>
            </a:r>
            <a:endParaRPr b="0" i="1" sz="1200" u="none" cap="none" strike="noStrike">
              <a:solidFill>
                <a:srgbClr val="B2B2B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400" u="none" cap="none" strike="noStrike">
              <a:solidFill>
                <a:srgbClr val="B2B2B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B2B2B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"/>
          <p:cNvSpPr/>
          <p:nvPr/>
        </p:nvSpPr>
        <p:spPr>
          <a:xfrm>
            <a:off x="0" y="0"/>
            <a:ext cx="7589400" cy="10698600"/>
          </a:xfrm>
          <a:prstGeom prst="frame">
            <a:avLst>
              <a:gd fmla="val 12500" name="adj1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3782" y="274602"/>
            <a:ext cx="7058586" cy="10183308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"/>
          <p:cNvSpPr txBox="1"/>
          <p:nvPr/>
        </p:nvSpPr>
        <p:spPr>
          <a:xfrm>
            <a:off x="356595" y="354532"/>
            <a:ext cx="6908400" cy="14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GB" sz="6000" u="none" cap="none" strike="noStrike">
                <a:solidFill>
                  <a:srgbClr val="0070C0"/>
                </a:solidFill>
                <a:latin typeface="Amatic SC"/>
                <a:ea typeface="Amatic SC"/>
                <a:cs typeface="Amatic SC"/>
                <a:sym typeface="Amatic SC"/>
              </a:rPr>
              <a:t>Weather AND Climate</a:t>
            </a:r>
            <a:endParaRPr b="1" i="0" sz="3200" u="none" cap="none" strike="noStrike">
              <a:solidFill>
                <a:srgbClr val="0070C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4" name="Google Shape;84;p2"/>
          <p:cNvSpPr txBox="1"/>
          <p:nvPr/>
        </p:nvSpPr>
        <p:spPr>
          <a:xfrm>
            <a:off x="4979175" y="504650"/>
            <a:ext cx="2220300" cy="9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Name: …………………....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Date: ……………………..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"/>
          <p:cNvSpPr txBox="1"/>
          <p:nvPr/>
        </p:nvSpPr>
        <p:spPr>
          <a:xfrm>
            <a:off x="532200" y="1357432"/>
            <a:ext cx="6583200" cy="868771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1. Draw a MIND MAP with the different types of weather you can experience.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2. What Instruments Measure these types of weather?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3. What units can the weather variables be measured in?</a:t>
            </a:r>
            <a:b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b="0" i="0" lang="en-GB" sz="20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"/>
          <p:cNvSpPr/>
          <p:nvPr/>
        </p:nvSpPr>
        <p:spPr>
          <a:xfrm>
            <a:off x="4979175" y="7904387"/>
            <a:ext cx="893100" cy="134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"/>
          <p:cNvSpPr/>
          <p:nvPr/>
        </p:nvSpPr>
        <p:spPr>
          <a:xfrm>
            <a:off x="4913363" y="7236919"/>
            <a:ext cx="744487" cy="310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4997952" y="7426910"/>
            <a:ext cx="893100" cy="134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"/>
          <p:cNvSpPr/>
          <p:nvPr/>
        </p:nvSpPr>
        <p:spPr>
          <a:xfrm>
            <a:off x="4932140" y="6759442"/>
            <a:ext cx="744487" cy="310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0" name="Google Shape;90;p2"/>
          <p:cNvGrpSpPr/>
          <p:nvPr/>
        </p:nvGrpSpPr>
        <p:grpSpPr>
          <a:xfrm>
            <a:off x="3406464" y="5222365"/>
            <a:ext cx="800205" cy="800205"/>
            <a:chOff x="1819544" y="1139617"/>
            <a:chExt cx="800205" cy="800205"/>
          </a:xfrm>
        </p:grpSpPr>
        <p:sp>
          <p:nvSpPr>
            <p:cNvPr id="91" name="Google Shape;91;p2"/>
            <p:cNvSpPr/>
            <p:nvPr/>
          </p:nvSpPr>
          <p:spPr>
            <a:xfrm>
              <a:off x="1819544" y="1139617"/>
              <a:ext cx="800205" cy="800205"/>
            </a:xfrm>
            <a:prstGeom prst="ellipse">
              <a:avLst/>
            </a:prstGeom>
            <a:solidFill>
              <a:srgbClr val="0070C0"/>
            </a:solidFill>
            <a:ln cap="flat" cmpd="sng" w="25400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2"/>
            <p:cNvSpPr txBox="1"/>
            <p:nvPr/>
          </p:nvSpPr>
          <p:spPr>
            <a:xfrm>
              <a:off x="1936731" y="1256804"/>
              <a:ext cx="565831" cy="565831"/>
            </a:xfrm>
            <a:prstGeom prst="rect">
              <a:avLst/>
            </a:prstGeom>
            <a:solidFill>
              <a:srgbClr val="0070C0"/>
            </a:solidFill>
            <a:ln cap="flat" cmpd="sng" w="9525">
              <a:solidFill>
                <a:srgbClr val="0070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10150" lIns="10150" spcFirstLastPara="1" rIns="10150" wrap="square" tIns="10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GB" sz="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Weather</a:t>
              </a:r>
              <a:endParaRPr/>
            </a:p>
          </p:txBody>
        </p:sp>
      </p:grpSp>
      <p:grpSp>
        <p:nvGrpSpPr>
          <p:cNvPr id="93" name="Google Shape;93;p2"/>
          <p:cNvGrpSpPr/>
          <p:nvPr/>
        </p:nvGrpSpPr>
        <p:grpSpPr>
          <a:xfrm>
            <a:off x="3656847" y="5016212"/>
            <a:ext cx="276142" cy="141565"/>
            <a:chOff x="2098083" y="947363"/>
            <a:chExt cx="276142" cy="141565"/>
          </a:xfrm>
        </p:grpSpPr>
        <p:sp>
          <p:nvSpPr>
            <p:cNvPr id="94" name="Google Shape;94;p2"/>
            <p:cNvSpPr/>
            <p:nvPr/>
          </p:nvSpPr>
          <p:spPr>
            <a:xfrm rot="-5291230">
              <a:off x="2169642" y="882111"/>
              <a:ext cx="133025" cy="272070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FFD2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2"/>
            <p:cNvSpPr txBox="1"/>
            <p:nvPr/>
          </p:nvSpPr>
          <p:spPr>
            <a:xfrm rot="-5291230">
              <a:off x="2188964" y="956469"/>
              <a:ext cx="93118" cy="1632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6" name="Google Shape;96;p2"/>
          <p:cNvGrpSpPr/>
          <p:nvPr/>
        </p:nvGrpSpPr>
        <p:grpSpPr>
          <a:xfrm>
            <a:off x="4241004" y="5459535"/>
            <a:ext cx="163295" cy="275306"/>
            <a:chOff x="2682240" y="1390686"/>
            <a:chExt cx="163295" cy="275306"/>
          </a:xfrm>
        </p:grpSpPr>
        <p:sp>
          <p:nvSpPr>
            <p:cNvPr id="97" name="Google Shape;97;p2"/>
            <p:cNvSpPr/>
            <p:nvPr/>
          </p:nvSpPr>
          <p:spPr>
            <a:xfrm rot="-71877">
              <a:off x="2685067" y="1392304"/>
              <a:ext cx="157641" cy="272070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FFD2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"/>
            <p:cNvSpPr txBox="1"/>
            <p:nvPr/>
          </p:nvSpPr>
          <p:spPr>
            <a:xfrm rot="-71877">
              <a:off x="2685072" y="1447212"/>
              <a:ext cx="110349" cy="1632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" name="Google Shape;99;p2"/>
          <p:cNvGrpSpPr/>
          <p:nvPr/>
        </p:nvGrpSpPr>
        <p:grpSpPr>
          <a:xfrm>
            <a:off x="3657060" y="6051484"/>
            <a:ext cx="275660" cy="123233"/>
            <a:chOff x="2098296" y="1982636"/>
            <a:chExt cx="275660" cy="123233"/>
          </a:xfrm>
        </p:grpSpPr>
        <p:sp>
          <p:nvSpPr>
            <p:cNvPr id="100" name="Google Shape;100;p2"/>
            <p:cNvSpPr/>
            <p:nvPr/>
          </p:nvSpPr>
          <p:spPr>
            <a:xfrm rot="5287753">
              <a:off x="2178920" y="1908217"/>
              <a:ext cx="114412" cy="272070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FFD2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2"/>
            <p:cNvSpPr txBox="1"/>
            <p:nvPr/>
          </p:nvSpPr>
          <p:spPr>
            <a:xfrm rot="5287753">
              <a:off x="2195522" y="1945478"/>
              <a:ext cx="80088" cy="1632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2" name="Google Shape;102;p2"/>
          <p:cNvGrpSpPr/>
          <p:nvPr/>
        </p:nvGrpSpPr>
        <p:grpSpPr>
          <a:xfrm>
            <a:off x="3148586" y="5459502"/>
            <a:ext cx="166062" cy="275352"/>
            <a:chOff x="1589822" y="1390653"/>
            <a:chExt cx="166062" cy="275352"/>
          </a:xfrm>
        </p:grpSpPr>
        <p:sp>
          <p:nvSpPr>
            <p:cNvPr id="103" name="Google Shape;103;p2"/>
            <p:cNvSpPr/>
            <p:nvPr/>
          </p:nvSpPr>
          <p:spPr>
            <a:xfrm rot="-10728395">
              <a:off x="1592638" y="1392294"/>
              <a:ext cx="160430" cy="272070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FFD2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2"/>
            <p:cNvSpPr txBox="1"/>
            <p:nvPr/>
          </p:nvSpPr>
          <p:spPr>
            <a:xfrm rot="71605">
              <a:off x="1640762" y="1447209"/>
              <a:ext cx="112301" cy="1632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t/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