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75" autoAdjust="0"/>
    <p:restoredTop sz="94660"/>
  </p:normalViewPr>
  <p:slideViewPr>
    <p:cSldViewPr snapToGrid="0">
      <p:cViewPr varScale="1">
        <p:scale>
          <a:sx n="68" d="100"/>
          <a:sy n="68" d="100"/>
        </p:scale>
        <p:origin x="54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53042E-BE1F-407E-B908-CD226102FC0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8E3F5C-6858-49CC-9A09-FC961D45968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1B2307-798B-4F5C-8F01-F40797919F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1FF26-CC2D-49B5-A485-64A84A134714}" type="datetimeFigureOut">
              <a:rPr lang="en-GB" smtClean="0"/>
              <a:t>21/09/2023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30C416-5A3D-447B-8C46-E17AB0BB41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964AC3-4B66-499C-8EC2-0B1E977CDF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1055FB-9D56-4474-B840-B6764C1C808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97217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05BFC3-73C1-4E7F-B3BE-4B9315C7B2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A0B3FA2-80E6-4FD7-B75E-419527F9364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767DF3-D390-432B-B3EC-C26861689F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1FF26-CC2D-49B5-A485-64A84A134714}" type="datetimeFigureOut">
              <a:rPr lang="en-GB" smtClean="0"/>
              <a:t>21/09/2023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6A21B2-8768-4CE3-A37B-7B68CE45F3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BF06DF-6BFC-4F26-8F09-D55C6984C6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1055FB-9D56-4474-B840-B6764C1C808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8351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94B75EB-3A88-4576-B722-C67EAD05E84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0ED5094-FD57-4CF3-8418-65E53EF7727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B0AC32-0A0E-4BBB-94B4-5BA59B1827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1FF26-CC2D-49B5-A485-64A84A134714}" type="datetimeFigureOut">
              <a:rPr lang="en-GB" smtClean="0"/>
              <a:t>21/09/2023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8D82D0-4A75-4D31-B087-1EE20A3D04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E67FB8-FE05-4EA3-9292-41D6DDBE26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1055FB-9D56-4474-B840-B6764C1C808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22767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60CC14-618B-4C13-BAC5-5C850A0FFC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B536EA-BF23-4EC0-B468-0443B878C0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6BF95A-92B6-49BA-A84F-81CB2096D4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1FF26-CC2D-49B5-A485-64A84A134714}" type="datetimeFigureOut">
              <a:rPr lang="en-GB" smtClean="0"/>
              <a:t>21/09/2023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91B6C5-C28F-49B8-9B91-2FB238605B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1C0459-9511-4AD1-BF45-7CB38E6BEA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1055FB-9D56-4474-B840-B6764C1C808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84224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6EE936-6014-47B7-A511-41D014F3F9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4F9E44-8C6C-4A2A-AE5D-D4D7E9D7AE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775030-8549-4239-A581-3C6A68D7D5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1FF26-CC2D-49B5-A485-64A84A134714}" type="datetimeFigureOut">
              <a:rPr lang="en-GB" smtClean="0"/>
              <a:t>21/09/2023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5ABEAE-4D68-4DEA-BB37-3DA9D3E0C0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BC9EFB-314A-4E49-A8DA-A197D8F28C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1055FB-9D56-4474-B840-B6764C1C808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6878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4D5241-396E-44A4-9A3E-2050E4E412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167C53-DF7C-43DC-92EC-01180520251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4F79112-C15E-47B1-851C-19DFDC6A54E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B1908B8-E66E-4FB8-B00F-B1520CDCCB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1FF26-CC2D-49B5-A485-64A84A134714}" type="datetimeFigureOut">
              <a:rPr lang="en-GB" smtClean="0"/>
              <a:t>21/09/2023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B1BB108-E1E5-4191-AD3F-E91435F365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12ED9B9-365C-4690-9AA4-9652ECA985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1055FB-9D56-4474-B840-B6764C1C808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4917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1FD4B4-A94D-4B17-BDAE-CFDDD11DC4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F8CBDB-0FC7-455E-B615-16BE68C45F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764A835-7F7E-4519-A25A-F0D802142E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A29E375-0C10-480B-AF44-6C0A1822E68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A9F14EF-51CA-4D5D-91A9-7AC2A5AECEC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9839F21-E659-4649-B331-3A5985C849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1FF26-CC2D-49B5-A485-64A84A134714}" type="datetimeFigureOut">
              <a:rPr lang="en-GB" smtClean="0"/>
              <a:t>21/09/2023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0282EFC-687B-4D50-8EF2-B4C19D24AF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8C37EE8-25A8-4AF2-AE99-701CE4869C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1055FB-9D56-4474-B840-B6764C1C808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65205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587D14-ECF4-4D6C-9A0C-A5593BFB41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A6A992E-DE1C-479E-8319-0020AA7C56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1FF26-CC2D-49B5-A485-64A84A134714}" type="datetimeFigureOut">
              <a:rPr lang="en-GB" smtClean="0"/>
              <a:t>21/09/2023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E900A89-2DD3-4946-B8D6-F8CF3B8417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BB463A2-F321-41F8-8FFC-CCFB89383C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1055FB-9D56-4474-B840-B6764C1C808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19185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4775F04-2ACC-481F-8959-074B3D360E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1FF26-CC2D-49B5-A485-64A84A134714}" type="datetimeFigureOut">
              <a:rPr lang="en-GB" smtClean="0"/>
              <a:t>21/09/2023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422A153-9925-4E60-9462-F29CC8111A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846A4BB-C0BE-4AC2-BE2C-D1593AB3AB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1055FB-9D56-4474-B840-B6764C1C808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70613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DF5ACC-ED64-47B4-AA91-575D113A1B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D75EAA-D1A2-4CF3-BE0F-E39B4321FF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6615729-19FD-4559-A16F-17AC1D4660D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7529A1F-F727-4A60-BF72-80B19E0381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1FF26-CC2D-49B5-A485-64A84A134714}" type="datetimeFigureOut">
              <a:rPr lang="en-GB" smtClean="0"/>
              <a:t>21/09/2023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4D7026E-5952-4764-A624-F444352CBA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938FB0F-4133-4047-9175-4AD75F5EA7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1055FB-9D56-4474-B840-B6764C1C808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54203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4CF7E8-64DB-406E-9302-F4C3421EE4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6DB4338-BAEF-4CF3-A288-9248BA71750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DF62BF4-D773-4F3A-AD4A-CF00CEF54D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5F44D0E-D89A-47D7-A70C-EAB8D0C17C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1FF26-CC2D-49B5-A485-64A84A134714}" type="datetimeFigureOut">
              <a:rPr lang="en-GB" smtClean="0"/>
              <a:t>21/09/2023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80CA20D-298F-44B4-8F20-961E5EF4A8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C825567-2D76-4339-83C6-F71D564E4E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1055FB-9D56-4474-B840-B6764C1C808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00070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5782462-E730-450A-A748-DD83AF123C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2046CB2-9365-4F2F-B883-A81B46F892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A7C74B-A2B3-4E01-8030-DADA0C9D081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31FF26-CC2D-49B5-A485-64A84A134714}" type="datetimeFigureOut">
              <a:rPr lang="en-GB" smtClean="0"/>
              <a:t>21/09/2023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B1D85B-4F79-4904-99BC-B30C7B89727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A53C55-6948-4DA5-AFBB-AA82D7963C7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1055FB-9D56-4474-B840-B6764C1C808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91874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5623FD-5AB6-4967-82D9-1EDEC88FB0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877738"/>
            <a:ext cx="10385196" cy="1018669"/>
          </a:xfrm>
        </p:spPr>
        <p:txBody>
          <a:bodyPr>
            <a:normAutofit/>
          </a:bodyPr>
          <a:lstStyle/>
          <a:p>
            <a:r>
              <a:rPr lang="en-GB" sz="5400" u="sng" dirty="0">
                <a:latin typeface="Comic Sans MS" panose="030F0702030302020204" pitchFamily="66" charset="0"/>
              </a:rPr>
              <a:t>Mi pueblo es </a:t>
            </a:r>
            <a:r>
              <a:rPr lang="en-GB" sz="5400" u="sng" dirty="0" err="1">
                <a:latin typeface="Comic Sans MS" panose="030F0702030302020204" pitchFamily="66" charset="0"/>
              </a:rPr>
              <a:t>muy</a:t>
            </a:r>
            <a:r>
              <a:rPr lang="en-GB" sz="5400" u="sng" dirty="0">
                <a:latin typeface="Comic Sans MS" panose="030F0702030302020204" pitchFamily="66" charset="0"/>
              </a:rPr>
              <a:t> bonito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8B88495-07E9-4E6C-BC71-44D5428D90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140884"/>
            <a:ext cx="10014408" cy="1655762"/>
          </a:xfrm>
        </p:spPr>
        <p:txBody>
          <a:bodyPr/>
          <a:lstStyle/>
          <a:p>
            <a:r>
              <a:rPr lang="en-GB" dirty="0"/>
              <a:t>Los </a:t>
            </a:r>
            <a:r>
              <a:rPr lang="en-GB" dirty="0" err="1"/>
              <a:t>objetivos</a:t>
            </a:r>
            <a:r>
              <a:rPr lang="en-GB" dirty="0"/>
              <a:t>: To learn the adjectival agreement so that I can describe a town</a:t>
            </a:r>
          </a:p>
        </p:txBody>
      </p:sp>
      <p:pic>
        <p:nvPicPr>
          <p:cNvPr id="1026" name="Picture 2" descr="Que visitar – Bordalba – Asociación Cultural &quot;La Muriega&quot;">
            <a:extLst>
              <a:ext uri="{FF2B5EF4-FFF2-40B4-BE49-F238E27FC236}">
                <a16:creationId xmlns:a16="http://schemas.microsoft.com/office/drawing/2014/main" id="{FE9C8F47-0D1D-4C2F-BC1A-3F0AB120540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0849" y="2711574"/>
            <a:ext cx="8350302" cy="33613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657546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Comic Sans MS</vt:lpstr>
      <vt:lpstr>Office Theme</vt:lpstr>
      <vt:lpstr>Mi pueblo es muy bonito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 pueblo es muy bonito</dc:title>
  <dc:creator>Miss R. Conde</dc:creator>
  <cp:lastModifiedBy>Miss R. Conde</cp:lastModifiedBy>
  <cp:revision>1</cp:revision>
  <dcterms:created xsi:type="dcterms:W3CDTF">2023-09-21T14:51:03Z</dcterms:created>
  <dcterms:modified xsi:type="dcterms:W3CDTF">2023-09-21T14:51:22Z</dcterms:modified>
</cp:coreProperties>
</file>