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4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15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67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03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3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26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274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85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81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9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88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6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0415F6-5589-4556-946E-4CE3D04233B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EE4D2F-9974-4818-AA73-47519153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30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DDAD87-EE4D-74A3-438D-2D16A091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4000"/>
            <a:ext cx="3260949" cy="4450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C8CB68-43B3-19CA-0CFF-2253570FD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169" y="0"/>
            <a:ext cx="3407621" cy="45744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4B963D0-12B2-2243-D96B-2F42E083B6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07575"/>
            <a:ext cx="3260948" cy="43426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45638A-15F7-594F-3897-89DE7E3629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0170" y="4437823"/>
            <a:ext cx="3407620" cy="470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485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01735BAC9C54AB3AE751CE638C088" ma:contentTypeVersion="15" ma:contentTypeDescription="Create a new document." ma:contentTypeScope="" ma:versionID="e4602e0ac6a052367f6300cf1f3b2301">
  <xsd:schema xmlns:xsd="http://www.w3.org/2001/XMLSchema" xmlns:xs="http://www.w3.org/2001/XMLSchema" xmlns:p="http://schemas.microsoft.com/office/2006/metadata/properties" xmlns:ns2="8cbca287-4b98-4263-8712-d84b4bb85bd9" xmlns:ns3="5f948e74-a844-42ae-a1a4-1e0e85429efe" targetNamespace="http://schemas.microsoft.com/office/2006/metadata/properties" ma:root="true" ma:fieldsID="64313158bd48b755a512b7911cf0ef99" ns2:_="" ns3:_="">
    <xsd:import namespace="8cbca287-4b98-4263-8712-d84b4bb85bd9"/>
    <xsd:import namespace="5f948e74-a844-42ae-a1a4-1e0e85429e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bca287-4b98-4263-8712-d84b4bb8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d130c82-3eaf-4d6e-aa95-a900597639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Order0" ma:index="22" nillable="true" ma:displayName="Order" ma:format="DateOnly" ma:internalName="Order0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48e74-a844-42ae-a1a4-1e0e85429ef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0932941-0404-4613-94d3-1093de3c7523}" ma:internalName="TaxCatchAll" ma:showField="CatchAllData" ma:web="5f948e74-a844-42ae-a1a4-1e0e85429e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948e74-a844-42ae-a1a4-1e0e85429efe" xsi:nil="true"/>
    <Order0 xmlns="8cbca287-4b98-4263-8712-d84b4bb85bd9" xsi:nil="true"/>
    <lcf76f155ced4ddcb4097134ff3c332f xmlns="8cbca287-4b98-4263-8712-d84b4bb85b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12EF5C-BF40-420B-BE4E-E31FA6035CF2}"/>
</file>

<file path=customXml/itemProps2.xml><?xml version="1.0" encoding="utf-8"?>
<ds:datastoreItem xmlns:ds="http://schemas.openxmlformats.org/officeDocument/2006/customXml" ds:itemID="{C1605FC8-DAA2-4462-B412-77874DA27994}"/>
</file>

<file path=customXml/itemProps3.xml><?xml version="1.0" encoding="utf-8"?>
<ds:datastoreItem xmlns:ds="http://schemas.openxmlformats.org/officeDocument/2006/customXml" ds:itemID="{FE60497F-28AD-4C5F-9425-4F48C79972D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Ashfield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Fry, Charlotte</dc:creator>
  <cp:lastModifiedBy>Fry, Charlotte</cp:lastModifiedBy>
  <cp:revision>1</cp:revision>
  <dcterms:created xsi:type="dcterms:W3CDTF">2025-11-14T14:32:00Z</dcterms:created>
  <dcterms:modified xsi:type="dcterms:W3CDTF">2025-11-14T14:34:31Z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0x01010038001735BAC9C54AB3AE751CE638C088</vt:lpwstr>
  </property>
</Properties>
</file>