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8" r:id="rId10"/>
    <p:sldId id="262" r:id="rId11"/>
    <p:sldId id="266" r:id="rId12"/>
    <p:sldId id="263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EBCE8-6985-4810-BDE0-DBF5DA757471}" v="17" dt="2025-06-13T10:24:53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gernez" userId="0b0a25ce-d173-4fce-b9c1-9c9a39e114e5" providerId="ADAL" clId="{9E6382C8-4396-40A0-BAE0-BA3F0082A6C7}"/>
    <pc:docChg chg="undo custSel mod addSld delSld modSld">
      <pc:chgData name="emma gernez" userId="0b0a25ce-d173-4fce-b9c1-9c9a39e114e5" providerId="ADAL" clId="{9E6382C8-4396-40A0-BAE0-BA3F0082A6C7}" dt="2020-09-24T12:28:54.489" v="3263" actId="20577"/>
      <pc:docMkLst>
        <pc:docMk/>
      </pc:docMkLst>
      <pc:sldChg chg="modSp add del">
        <pc:chgData name="emma gernez" userId="0b0a25ce-d173-4fce-b9c1-9c9a39e114e5" providerId="ADAL" clId="{9E6382C8-4396-40A0-BAE0-BA3F0082A6C7}" dt="2020-09-17T08:09:21.182" v="11"/>
        <pc:sldMkLst>
          <pc:docMk/>
          <pc:sldMk cId="274066936" sldId="256"/>
        </pc:sldMkLst>
        <pc:spChg chg="mod">
          <ac:chgData name="emma gernez" userId="0b0a25ce-d173-4fce-b9c1-9c9a39e114e5" providerId="ADAL" clId="{9E6382C8-4396-40A0-BAE0-BA3F0082A6C7}" dt="2020-09-17T08:09:20.299" v="10" actId="20577"/>
          <ac:spMkLst>
            <pc:docMk/>
            <pc:sldMk cId="274066936" sldId="256"/>
            <ac:spMk id="2" creationId="{C3FB1D28-924F-4675-B1AB-4B40478E66EA}"/>
          </ac:spMkLst>
        </pc:spChg>
      </pc:sldChg>
      <pc:sldChg chg="addSp modSp add mod setBg setClrOvrMap">
        <pc:chgData name="emma gernez" userId="0b0a25ce-d173-4fce-b9c1-9c9a39e114e5" providerId="ADAL" clId="{9E6382C8-4396-40A0-BAE0-BA3F0082A6C7}" dt="2020-09-17T08:11:30.994" v="239" actId="26606"/>
        <pc:sldMkLst>
          <pc:docMk/>
          <pc:sldMk cId="1925921055" sldId="256"/>
        </pc:sldMkLst>
        <pc:spChg chg="mod">
          <ac:chgData name="emma gernez" userId="0b0a25ce-d173-4fce-b9c1-9c9a39e114e5" providerId="ADAL" clId="{9E6382C8-4396-40A0-BAE0-BA3F0082A6C7}" dt="2020-09-17T08:11:30.994" v="239" actId="26606"/>
          <ac:spMkLst>
            <pc:docMk/>
            <pc:sldMk cId="1925921055" sldId="256"/>
            <ac:spMk id="2" creationId="{94E95CD6-E38E-4F7E-BDAB-DCC9FDB734CA}"/>
          </ac:spMkLst>
        </pc:spChg>
        <pc:spChg chg="mod">
          <ac:chgData name="emma gernez" userId="0b0a25ce-d173-4fce-b9c1-9c9a39e114e5" providerId="ADAL" clId="{9E6382C8-4396-40A0-BAE0-BA3F0082A6C7}" dt="2020-09-17T08:11:30.994" v="239" actId="26606"/>
          <ac:spMkLst>
            <pc:docMk/>
            <pc:sldMk cId="1925921055" sldId="256"/>
            <ac:spMk id="3" creationId="{6E03D9D6-9369-4187-857E-B46D6BF32DA2}"/>
          </ac:spMkLst>
        </pc:spChg>
        <pc:spChg chg="add">
          <ac:chgData name="emma gernez" userId="0b0a25ce-d173-4fce-b9c1-9c9a39e114e5" providerId="ADAL" clId="{9E6382C8-4396-40A0-BAE0-BA3F0082A6C7}" dt="2020-09-17T08:11:30.994" v="239" actId="26606"/>
          <ac:spMkLst>
            <pc:docMk/>
            <pc:sldMk cId="1925921055" sldId="256"/>
            <ac:spMk id="71" creationId="{1DB7C82F-AB7E-4F0C-B829-FA1B9C415180}"/>
          </ac:spMkLst>
        </pc:spChg>
        <pc:picChg chg="add mod">
          <ac:chgData name="emma gernez" userId="0b0a25ce-d173-4fce-b9c1-9c9a39e114e5" providerId="ADAL" clId="{9E6382C8-4396-40A0-BAE0-BA3F0082A6C7}" dt="2020-09-17T08:11:30.994" v="239" actId="26606"/>
          <ac:picMkLst>
            <pc:docMk/>
            <pc:sldMk cId="1925921055" sldId="256"/>
            <ac:picMk id="1026" creationId="{6FBCDC7B-B60F-41B8-A3B5-EF53706E636C}"/>
          </ac:picMkLst>
        </pc:picChg>
      </pc:sldChg>
      <pc:sldChg chg="modSp add">
        <pc:chgData name="emma gernez" userId="0b0a25ce-d173-4fce-b9c1-9c9a39e114e5" providerId="ADAL" clId="{9E6382C8-4396-40A0-BAE0-BA3F0082A6C7}" dt="2020-09-17T08:12:19.007" v="275" actId="313"/>
        <pc:sldMkLst>
          <pc:docMk/>
          <pc:sldMk cId="2787085638" sldId="257"/>
        </pc:sldMkLst>
        <pc:spChg chg="mod">
          <ac:chgData name="emma gernez" userId="0b0a25ce-d173-4fce-b9c1-9c9a39e114e5" providerId="ADAL" clId="{9E6382C8-4396-40A0-BAE0-BA3F0082A6C7}" dt="2020-09-17T08:09:46.408" v="47" actId="20577"/>
          <ac:spMkLst>
            <pc:docMk/>
            <pc:sldMk cId="2787085638" sldId="257"/>
            <ac:spMk id="2" creationId="{8465EBE7-CD04-4087-814A-8036DDF48345}"/>
          </ac:spMkLst>
        </pc:spChg>
        <pc:spChg chg="mod">
          <ac:chgData name="emma gernez" userId="0b0a25ce-d173-4fce-b9c1-9c9a39e114e5" providerId="ADAL" clId="{9E6382C8-4396-40A0-BAE0-BA3F0082A6C7}" dt="2020-09-17T08:12:19.007" v="275" actId="313"/>
          <ac:spMkLst>
            <pc:docMk/>
            <pc:sldMk cId="2787085638" sldId="257"/>
            <ac:spMk id="3" creationId="{63DDEF55-66CF-47A0-B303-17C228A3AA26}"/>
          </ac:spMkLst>
        </pc:spChg>
      </pc:sldChg>
      <pc:sldChg chg="modSp add">
        <pc:chgData name="emma gernez" userId="0b0a25ce-d173-4fce-b9c1-9c9a39e114e5" providerId="ADAL" clId="{9E6382C8-4396-40A0-BAE0-BA3F0082A6C7}" dt="2020-09-17T08:17:47.959" v="850" actId="5793"/>
        <pc:sldMkLst>
          <pc:docMk/>
          <pc:sldMk cId="1962161413" sldId="258"/>
        </pc:sldMkLst>
        <pc:spChg chg="mod">
          <ac:chgData name="emma gernez" userId="0b0a25ce-d173-4fce-b9c1-9c9a39e114e5" providerId="ADAL" clId="{9E6382C8-4396-40A0-BAE0-BA3F0082A6C7}" dt="2020-09-17T08:13:02.527" v="427" actId="313"/>
          <ac:spMkLst>
            <pc:docMk/>
            <pc:sldMk cId="1962161413" sldId="258"/>
            <ac:spMk id="2" creationId="{2F6AFB6E-1DB4-4CF0-ABC8-A2722A0A3903}"/>
          </ac:spMkLst>
        </pc:spChg>
        <pc:spChg chg="mod">
          <ac:chgData name="emma gernez" userId="0b0a25ce-d173-4fce-b9c1-9c9a39e114e5" providerId="ADAL" clId="{9E6382C8-4396-40A0-BAE0-BA3F0082A6C7}" dt="2020-09-17T08:17:47.959" v="850" actId="5793"/>
          <ac:spMkLst>
            <pc:docMk/>
            <pc:sldMk cId="1962161413" sldId="258"/>
            <ac:spMk id="3" creationId="{9FB3299E-DF74-421A-8442-256FA1588F06}"/>
          </ac:spMkLst>
        </pc:spChg>
      </pc:sldChg>
      <pc:sldChg chg="modSp add">
        <pc:chgData name="emma gernez" userId="0b0a25ce-d173-4fce-b9c1-9c9a39e114e5" providerId="ADAL" clId="{9E6382C8-4396-40A0-BAE0-BA3F0082A6C7}" dt="2020-09-17T08:19:59.596" v="1150" actId="20577"/>
        <pc:sldMkLst>
          <pc:docMk/>
          <pc:sldMk cId="4146145945" sldId="259"/>
        </pc:sldMkLst>
        <pc:spChg chg="mod">
          <ac:chgData name="emma gernez" userId="0b0a25ce-d173-4fce-b9c1-9c9a39e114e5" providerId="ADAL" clId="{9E6382C8-4396-40A0-BAE0-BA3F0082A6C7}" dt="2020-09-17T08:18:03.525" v="870" actId="20577"/>
          <ac:spMkLst>
            <pc:docMk/>
            <pc:sldMk cId="4146145945" sldId="259"/>
            <ac:spMk id="2" creationId="{17384B7B-CE64-4B46-87C0-FB0A0EC7E2DD}"/>
          </ac:spMkLst>
        </pc:spChg>
        <pc:spChg chg="mod">
          <ac:chgData name="emma gernez" userId="0b0a25ce-d173-4fce-b9c1-9c9a39e114e5" providerId="ADAL" clId="{9E6382C8-4396-40A0-BAE0-BA3F0082A6C7}" dt="2020-09-17T08:19:59.596" v="1150" actId="20577"/>
          <ac:spMkLst>
            <pc:docMk/>
            <pc:sldMk cId="4146145945" sldId="259"/>
            <ac:spMk id="3" creationId="{BE9CFF44-BD2A-461C-8B3E-A9210F367117}"/>
          </ac:spMkLst>
        </pc:spChg>
      </pc:sldChg>
      <pc:sldChg chg="modSp add">
        <pc:chgData name="emma gernez" userId="0b0a25ce-d173-4fce-b9c1-9c9a39e114e5" providerId="ADAL" clId="{9E6382C8-4396-40A0-BAE0-BA3F0082A6C7}" dt="2020-09-17T08:22:07.384" v="1538" actId="20577"/>
        <pc:sldMkLst>
          <pc:docMk/>
          <pc:sldMk cId="2390629924" sldId="260"/>
        </pc:sldMkLst>
        <pc:spChg chg="mod">
          <ac:chgData name="emma gernez" userId="0b0a25ce-d173-4fce-b9c1-9c9a39e114e5" providerId="ADAL" clId="{9E6382C8-4396-40A0-BAE0-BA3F0082A6C7}" dt="2020-09-17T08:20:13.934" v="1157" actId="20577"/>
          <ac:spMkLst>
            <pc:docMk/>
            <pc:sldMk cId="2390629924" sldId="260"/>
            <ac:spMk id="2" creationId="{83CB945B-90B7-4885-8881-9089D77EFA62}"/>
          </ac:spMkLst>
        </pc:spChg>
        <pc:spChg chg="mod">
          <ac:chgData name="emma gernez" userId="0b0a25ce-d173-4fce-b9c1-9c9a39e114e5" providerId="ADAL" clId="{9E6382C8-4396-40A0-BAE0-BA3F0082A6C7}" dt="2020-09-17T08:22:07.384" v="1538" actId="20577"/>
          <ac:spMkLst>
            <pc:docMk/>
            <pc:sldMk cId="2390629924" sldId="260"/>
            <ac:spMk id="3" creationId="{94A3AB86-DEF7-424B-A703-4113224CB84D}"/>
          </ac:spMkLst>
        </pc:spChg>
      </pc:sldChg>
      <pc:sldChg chg="addSp modSp add mod setBg">
        <pc:chgData name="emma gernez" userId="0b0a25ce-d173-4fce-b9c1-9c9a39e114e5" providerId="ADAL" clId="{9E6382C8-4396-40A0-BAE0-BA3F0082A6C7}" dt="2020-09-23T09:41:49.435" v="2472" actId="27636"/>
        <pc:sldMkLst>
          <pc:docMk/>
          <pc:sldMk cId="3062727260" sldId="261"/>
        </pc:sldMkLst>
        <pc:spChg chg="mod">
          <ac:chgData name="emma gernez" userId="0b0a25ce-d173-4fce-b9c1-9c9a39e114e5" providerId="ADAL" clId="{9E6382C8-4396-40A0-BAE0-BA3F0082A6C7}" dt="2020-09-17T08:30:24.704" v="2085" actId="26606"/>
          <ac:spMkLst>
            <pc:docMk/>
            <pc:sldMk cId="3062727260" sldId="261"/>
            <ac:spMk id="2" creationId="{68C1CEF8-CE73-4331-9760-53E2B08024B5}"/>
          </ac:spMkLst>
        </pc:spChg>
        <pc:spChg chg="mod ord">
          <ac:chgData name="emma gernez" userId="0b0a25ce-d173-4fce-b9c1-9c9a39e114e5" providerId="ADAL" clId="{9E6382C8-4396-40A0-BAE0-BA3F0082A6C7}" dt="2020-09-23T09:41:49.435" v="2472" actId="27636"/>
          <ac:spMkLst>
            <pc:docMk/>
            <pc:sldMk cId="3062727260" sldId="261"/>
            <ac:spMk id="3" creationId="{0F570203-77F8-41D5-B722-061601EBC557}"/>
          </ac:spMkLst>
        </pc:spChg>
        <pc:picChg chg="add mod">
          <ac:chgData name="emma gernez" userId="0b0a25ce-d173-4fce-b9c1-9c9a39e114e5" providerId="ADAL" clId="{9E6382C8-4396-40A0-BAE0-BA3F0082A6C7}" dt="2020-09-17T08:30:24.704" v="2085" actId="26606"/>
          <ac:picMkLst>
            <pc:docMk/>
            <pc:sldMk cId="3062727260" sldId="261"/>
            <ac:picMk id="4098" creationId="{D153B2A3-FCAC-4892-803A-6FAE1F5AE7F0}"/>
          </ac:picMkLst>
        </pc:picChg>
      </pc:sldChg>
      <pc:sldChg chg="modSp add modAnim">
        <pc:chgData name="emma gernez" userId="0b0a25ce-d173-4fce-b9c1-9c9a39e114e5" providerId="ADAL" clId="{9E6382C8-4396-40A0-BAE0-BA3F0082A6C7}" dt="2020-09-17T08:31:16.016" v="2123"/>
        <pc:sldMkLst>
          <pc:docMk/>
          <pc:sldMk cId="2823208004" sldId="262"/>
        </pc:sldMkLst>
        <pc:spChg chg="mod">
          <ac:chgData name="emma gernez" userId="0b0a25ce-d173-4fce-b9c1-9c9a39e114e5" providerId="ADAL" clId="{9E6382C8-4396-40A0-BAE0-BA3F0082A6C7}" dt="2020-09-17T08:24:33.044" v="1753" actId="313"/>
          <ac:spMkLst>
            <pc:docMk/>
            <pc:sldMk cId="2823208004" sldId="262"/>
            <ac:spMk id="2" creationId="{D062D5F2-6D40-46E8-9ADE-0B7E43C60820}"/>
          </ac:spMkLst>
        </pc:spChg>
        <pc:spChg chg="mod">
          <ac:chgData name="emma gernez" userId="0b0a25ce-d173-4fce-b9c1-9c9a39e114e5" providerId="ADAL" clId="{9E6382C8-4396-40A0-BAE0-BA3F0082A6C7}" dt="2020-09-17T08:23:43.271" v="1687" actId="20577"/>
          <ac:spMkLst>
            <pc:docMk/>
            <pc:sldMk cId="2823208004" sldId="262"/>
            <ac:spMk id="3" creationId="{602A658F-F39F-424C-B433-2C696A9C05F7}"/>
          </ac:spMkLst>
        </pc:spChg>
      </pc:sldChg>
      <pc:sldChg chg="modSp add">
        <pc:chgData name="emma gernez" userId="0b0a25ce-d173-4fce-b9c1-9c9a39e114e5" providerId="ADAL" clId="{9E6382C8-4396-40A0-BAE0-BA3F0082A6C7}" dt="2020-09-24T12:06:06.328" v="2526" actId="27636"/>
        <pc:sldMkLst>
          <pc:docMk/>
          <pc:sldMk cId="1949603430" sldId="263"/>
        </pc:sldMkLst>
        <pc:spChg chg="mod">
          <ac:chgData name="emma gernez" userId="0b0a25ce-d173-4fce-b9c1-9c9a39e114e5" providerId="ADAL" clId="{9E6382C8-4396-40A0-BAE0-BA3F0082A6C7}" dt="2020-09-17T08:24:42.169" v="1769" actId="20577"/>
          <ac:spMkLst>
            <pc:docMk/>
            <pc:sldMk cId="1949603430" sldId="263"/>
            <ac:spMk id="2" creationId="{97786998-88E7-4008-B92C-BE0F6A7C2BB3}"/>
          </ac:spMkLst>
        </pc:spChg>
        <pc:spChg chg="mod">
          <ac:chgData name="emma gernez" userId="0b0a25ce-d173-4fce-b9c1-9c9a39e114e5" providerId="ADAL" clId="{9E6382C8-4396-40A0-BAE0-BA3F0082A6C7}" dt="2020-09-24T12:06:06.328" v="2526" actId="27636"/>
          <ac:spMkLst>
            <pc:docMk/>
            <pc:sldMk cId="1949603430" sldId="263"/>
            <ac:spMk id="3" creationId="{FC3527FE-6A2F-4C8A-BBF5-F51CCB94AECB}"/>
          </ac:spMkLst>
        </pc:spChg>
      </pc:sldChg>
      <pc:sldChg chg="addSp delSp modSp add mod setBg">
        <pc:chgData name="emma gernez" userId="0b0a25ce-d173-4fce-b9c1-9c9a39e114e5" providerId="ADAL" clId="{9E6382C8-4396-40A0-BAE0-BA3F0082A6C7}" dt="2020-09-17T08:27:27.977" v="1917" actId="26606"/>
        <pc:sldMkLst>
          <pc:docMk/>
          <pc:sldMk cId="2230472934" sldId="264"/>
        </pc:sldMkLst>
        <pc:spChg chg="del">
          <ac:chgData name="emma gernez" userId="0b0a25ce-d173-4fce-b9c1-9c9a39e114e5" providerId="ADAL" clId="{9E6382C8-4396-40A0-BAE0-BA3F0082A6C7}" dt="2020-09-17T08:27:27.977" v="1917" actId="26606"/>
          <ac:spMkLst>
            <pc:docMk/>
            <pc:sldMk cId="2230472934" sldId="264"/>
            <ac:spMk id="2" creationId="{9EB9E4D2-ECD4-4124-92A6-648A8E314505}"/>
          </ac:spMkLst>
        </pc:spChg>
        <pc:spChg chg="del">
          <ac:chgData name="emma gernez" userId="0b0a25ce-d173-4fce-b9c1-9c9a39e114e5" providerId="ADAL" clId="{9E6382C8-4396-40A0-BAE0-BA3F0082A6C7}" dt="2020-09-17T08:27:23.917" v="1916"/>
          <ac:spMkLst>
            <pc:docMk/>
            <pc:sldMk cId="2230472934" sldId="264"/>
            <ac:spMk id="3" creationId="{601557D5-3DCE-4C63-9A77-9B29DE8EB7C5}"/>
          </ac:spMkLst>
        </pc:spChg>
        <pc:spChg chg="add">
          <ac:chgData name="emma gernez" userId="0b0a25ce-d173-4fce-b9c1-9c9a39e114e5" providerId="ADAL" clId="{9E6382C8-4396-40A0-BAE0-BA3F0082A6C7}" dt="2020-09-17T08:27:27.977" v="1917" actId="26606"/>
          <ac:spMkLst>
            <pc:docMk/>
            <pc:sldMk cId="2230472934" sldId="264"/>
            <ac:spMk id="71" creationId="{42A4FC2C-047E-45A5-965D-8E1E3BF09BC6}"/>
          </ac:spMkLst>
        </pc:spChg>
        <pc:picChg chg="add mod">
          <ac:chgData name="emma gernez" userId="0b0a25ce-d173-4fce-b9c1-9c9a39e114e5" providerId="ADAL" clId="{9E6382C8-4396-40A0-BAE0-BA3F0082A6C7}" dt="2020-09-17T08:27:27.977" v="1917" actId="26606"/>
          <ac:picMkLst>
            <pc:docMk/>
            <pc:sldMk cId="2230472934" sldId="264"/>
            <ac:picMk id="2050" creationId="{25A3F2F6-7E66-4230-9B36-879EF3C1A2AA}"/>
          </ac:picMkLst>
        </pc:picChg>
      </pc:sldChg>
      <pc:sldChg chg="addSp modSp add mod setBg">
        <pc:chgData name="emma gernez" userId="0b0a25ce-d173-4fce-b9c1-9c9a39e114e5" providerId="ADAL" clId="{9E6382C8-4396-40A0-BAE0-BA3F0082A6C7}" dt="2020-09-17T08:29:14.121" v="2083" actId="313"/>
        <pc:sldMkLst>
          <pc:docMk/>
          <pc:sldMk cId="706874069" sldId="265"/>
        </pc:sldMkLst>
        <pc:spChg chg="mod">
          <ac:chgData name="emma gernez" userId="0b0a25ce-d173-4fce-b9c1-9c9a39e114e5" providerId="ADAL" clId="{9E6382C8-4396-40A0-BAE0-BA3F0082A6C7}" dt="2020-09-17T08:28:59.809" v="2061" actId="26606"/>
          <ac:spMkLst>
            <pc:docMk/>
            <pc:sldMk cId="706874069" sldId="265"/>
            <ac:spMk id="2" creationId="{2370EE1E-583D-4E35-8031-8D56223E13FB}"/>
          </ac:spMkLst>
        </pc:spChg>
        <pc:spChg chg="mod">
          <ac:chgData name="emma gernez" userId="0b0a25ce-d173-4fce-b9c1-9c9a39e114e5" providerId="ADAL" clId="{9E6382C8-4396-40A0-BAE0-BA3F0082A6C7}" dt="2020-09-17T08:29:14.121" v="2083" actId="313"/>
          <ac:spMkLst>
            <pc:docMk/>
            <pc:sldMk cId="706874069" sldId="265"/>
            <ac:spMk id="3" creationId="{F697336A-CC14-409E-86B1-BB0977FBED72}"/>
          </ac:spMkLst>
        </pc:spChg>
        <pc:spChg chg="add">
          <ac:chgData name="emma gernez" userId="0b0a25ce-d173-4fce-b9c1-9c9a39e114e5" providerId="ADAL" clId="{9E6382C8-4396-40A0-BAE0-BA3F0082A6C7}" dt="2020-09-17T08:28:59.809" v="2061" actId="26606"/>
          <ac:spMkLst>
            <pc:docMk/>
            <pc:sldMk cId="706874069" sldId="265"/>
            <ac:spMk id="71" creationId="{F4C0B10B-D2C4-4A54-AFAD-3D27DF88BB37}"/>
          </ac:spMkLst>
        </pc:spChg>
        <pc:grpChg chg="add">
          <ac:chgData name="emma gernez" userId="0b0a25ce-d173-4fce-b9c1-9c9a39e114e5" providerId="ADAL" clId="{9E6382C8-4396-40A0-BAE0-BA3F0082A6C7}" dt="2020-09-17T08:28:59.809" v="2061" actId="26606"/>
          <ac:grpSpMkLst>
            <pc:docMk/>
            <pc:sldMk cId="706874069" sldId="265"/>
            <ac:grpSpMk id="73" creationId="{B6BADB90-C74B-40D6-86DC-503F65FCE8DC}"/>
          </ac:grpSpMkLst>
        </pc:grpChg>
        <pc:picChg chg="add mod">
          <ac:chgData name="emma gernez" userId="0b0a25ce-d173-4fce-b9c1-9c9a39e114e5" providerId="ADAL" clId="{9E6382C8-4396-40A0-BAE0-BA3F0082A6C7}" dt="2020-09-17T08:28:59.809" v="2061" actId="26606"/>
          <ac:picMkLst>
            <pc:docMk/>
            <pc:sldMk cId="706874069" sldId="265"/>
            <ac:picMk id="3074" creationId="{547BACDF-2C61-47C3-95F9-E19F90E941AC}"/>
          </ac:picMkLst>
        </pc:picChg>
      </pc:sldChg>
      <pc:sldChg chg="modSp add">
        <pc:chgData name="emma gernez" userId="0b0a25ce-d173-4fce-b9c1-9c9a39e114e5" providerId="ADAL" clId="{9E6382C8-4396-40A0-BAE0-BA3F0082A6C7}" dt="2020-09-24T12:28:54.489" v="3263" actId="20577"/>
        <pc:sldMkLst>
          <pc:docMk/>
          <pc:sldMk cId="1956896787" sldId="266"/>
        </pc:sldMkLst>
        <pc:spChg chg="mod">
          <ac:chgData name="emma gernez" userId="0b0a25ce-d173-4fce-b9c1-9c9a39e114e5" providerId="ADAL" clId="{9E6382C8-4396-40A0-BAE0-BA3F0082A6C7}" dt="2020-09-24T12:05:50.030" v="2524" actId="20577"/>
          <ac:spMkLst>
            <pc:docMk/>
            <pc:sldMk cId="1956896787" sldId="266"/>
            <ac:spMk id="2" creationId="{C03DDF42-CD65-4099-A37F-BCD8DF401F04}"/>
          </ac:spMkLst>
        </pc:spChg>
        <pc:spChg chg="mod">
          <ac:chgData name="emma gernez" userId="0b0a25ce-d173-4fce-b9c1-9c9a39e114e5" providerId="ADAL" clId="{9E6382C8-4396-40A0-BAE0-BA3F0082A6C7}" dt="2020-09-24T12:28:54.489" v="3263" actId="20577"/>
          <ac:spMkLst>
            <pc:docMk/>
            <pc:sldMk cId="1956896787" sldId="266"/>
            <ac:spMk id="3" creationId="{37B164BE-152C-4BC1-B619-1A6A80E69A66}"/>
          </ac:spMkLst>
        </pc:spChg>
      </pc:sldChg>
      <pc:sldChg chg="modSp add">
        <pc:chgData name="emma gernez" userId="0b0a25ce-d173-4fce-b9c1-9c9a39e114e5" providerId="ADAL" clId="{9E6382C8-4396-40A0-BAE0-BA3F0082A6C7}" dt="2020-09-24T12:09:59.479" v="2734" actId="313"/>
        <pc:sldMkLst>
          <pc:docMk/>
          <pc:sldMk cId="186068743" sldId="267"/>
        </pc:sldMkLst>
        <pc:spChg chg="mod">
          <ac:chgData name="emma gernez" userId="0b0a25ce-d173-4fce-b9c1-9c9a39e114e5" providerId="ADAL" clId="{9E6382C8-4396-40A0-BAE0-BA3F0082A6C7}" dt="2020-09-24T12:09:10.382" v="2535" actId="20577"/>
          <ac:spMkLst>
            <pc:docMk/>
            <pc:sldMk cId="186068743" sldId="267"/>
            <ac:spMk id="2" creationId="{5724A91B-6168-4654-9D2E-134B1659AC1F}"/>
          </ac:spMkLst>
        </pc:spChg>
        <pc:spChg chg="mod">
          <ac:chgData name="emma gernez" userId="0b0a25ce-d173-4fce-b9c1-9c9a39e114e5" providerId="ADAL" clId="{9E6382C8-4396-40A0-BAE0-BA3F0082A6C7}" dt="2020-09-24T12:09:59.479" v="2734" actId="313"/>
          <ac:spMkLst>
            <pc:docMk/>
            <pc:sldMk cId="186068743" sldId="267"/>
            <ac:spMk id="3" creationId="{087C3F29-701B-41B6-AD1B-89A57E7C225D}"/>
          </ac:spMkLst>
        </pc:spChg>
      </pc:sldChg>
    </pc:docChg>
  </pc:docChgLst>
  <pc:docChgLst>
    <pc:chgData name="emma gernez" userId="0b0a25ce-d173-4fce-b9c1-9c9a39e114e5" providerId="ADAL" clId="{0462CFE0-0188-4411-98D0-7A4F9641974A}"/>
    <pc:docChg chg="custSel addSld modSld">
      <pc:chgData name="emma gernez" userId="0b0a25ce-d173-4fce-b9c1-9c9a39e114e5" providerId="ADAL" clId="{0462CFE0-0188-4411-98D0-7A4F9641974A}" dt="2022-10-24T12:52:28.375" v="128" actId="1076"/>
      <pc:docMkLst>
        <pc:docMk/>
      </pc:docMkLst>
      <pc:sldChg chg="modSp new mod">
        <pc:chgData name="emma gernez" userId="0b0a25ce-d173-4fce-b9c1-9c9a39e114e5" providerId="ADAL" clId="{0462CFE0-0188-4411-98D0-7A4F9641974A}" dt="2022-10-24T12:52:28.375" v="128" actId="1076"/>
        <pc:sldMkLst>
          <pc:docMk/>
          <pc:sldMk cId="3978107560" sldId="268"/>
        </pc:sldMkLst>
        <pc:spChg chg="mod">
          <ac:chgData name="emma gernez" userId="0b0a25ce-d173-4fce-b9c1-9c9a39e114e5" providerId="ADAL" clId="{0462CFE0-0188-4411-98D0-7A4F9641974A}" dt="2022-10-24T11:44:34.285" v="127" actId="20577"/>
          <ac:spMkLst>
            <pc:docMk/>
            <pc:sldMk cId="3978107560" sldId="268"/>
            <ac:spMk id="2" creationId="{C81BFE83-B0F1-4FA6-84E7-025F11FCA757}"/>
          </ac:spMkLst>
        </pc:spChg>
        <pc:spChg chg="mod">
          <ac:chgData name="emma gernez" userId="0b0a25ce-d173-4fce-b9c1-9c9a39e114e5" providerId="ADAL" clId="{0462CFE0-0188-4411-98D0-7A4F9641974A}" dt="2022-10-24T12:52:28.375" v="128" actId="1076"/>
          <ac:spMkLst>
            <pc:docMk/>
            <pc:sldMk cId="3978107560" sldId="268"/>
            <ac:spMk id="3" creationId="{D4DF2EE4-5119-496E-B1B4-CF431E1D1785}"/>
          </ac:spMkLst>
        </pc:spChg>
      </pc:sldChg>
    </pc:docChg>
  </pc:docChgLst>
  <pc:docChgLst>
    <pc:chgData name="Emma Gernez" userId="0b0a25ce-d173-4fce-b9c1-9c9a39e114e5" providerId="ADAL" clId="{339EBCE8-6985-4810-BDE0-DBF5DA757471}"/>
    <pc:docChg chg="undo custSel addSld delSld modSld">
      <pc:chgData name="Emma Gernez" userId="0b0a25ce-d173-4fce-b9c1-9c9a39e114e5" providerId="ADAL" clId="{339EBCE8-6985-4810-BDE0-DBF5DA757471}" dt="2025-06-13T10:25:38.319" v="2896" actId="20577"/>
      <pc:docMkLst>
        <pc:docMk/>
      </pc:docMkLst>
      <pc:sldChg chg="addSp modSp del mod">
        <pc:chgData name="Emma Gernez" userId="0b0a25ce-d173-4fce-b9c1-9c9a39e114e5" providerId="ADAL" clId="{339EBCE8-6985-4810-BDE0-DBF5DA757471}" dt="2025-06-13T10:25:02.073" v="2868" actId="47"/>
        <pc:sldMkLst>
          <pc:docMk/>
          <pc:sldMk cId="1925921055" sldId="256"/>
        </pc:sldMkLst>
        <pc:spChg chg="mod">
          <ac:chgData name="Emma Gernez" userId="0b0a25ce-d173-4fce-b9c1-9c9a39e114e5" providerId="ADAL" clId="{339EBCE8-6985-4810-BDE0-DBF5DA757471}" dt="2025-06-13T10:23:36.174" v="2761" actId="20577"/>
          <ac:spMkLst>
            <pc:docMk/>
            <pc:sldMk cId="1925921055" sldId="256"/>
            <ac:spMk id="2" creationId="{94E95CD6-E38E-4F7E-BDAB-DCC9FDB734CA}"/>
          </ac:spMkLst>
        </pc:spChg>
        <pc:spChg chg="mod">
          <ac:chgData name="Emma Gernez" userId="0b0a25ce-d173-4fce-b9c1-9c9a39e114e5" providerId="ADAL" clId="{339EBCE8-6985-4810-BDE0-DBF5DA757471}" dt="2025-06-13T10:23:42.793" v="2796" actId="20577"/>
          <ac:spMkLst>
            <pc:docMk/>
            <pc:sldMk cId="1925921055" sldId="256"/>
            <ac:spMk id="3" creationId="{6E03D9D6-9369-4187-857E-B46D6BF32DA2}"/>
          </ac:spMkLst>
        </pc:spChg>
        <pc:picChg chg="add">
          <ac:chgData name="Emma Gernez" userId="0b0a25ce-d173-4fce-b9c1-9c9a39e114e5" providerId="ADAL" clId="{339EBCE8-6985-4810-BDE0-DBF5DA757471}" dt="2025-06-13T10:24:21.379" v="2797"/>
          <ac:picMkLst>
            <pc:docMk/>
            <pc:sldMk cId="1925921055" sldId="256"/>
            <ac:picMk id="5122" creationId="{0BBCB9BA-D86F-ABE7-D3C9-855EFD9F6C48}"/>
          </ac:picMkLst>
        </pc:picChg>
      </pc:sldChg>
      <pc:sldChg chg="addSp modSp mod setBg modNotesTx">
        <pc:chgData name="Emma Gernez" userId="0b0a25ce-d173-4fce-b9c1-9c9a39e114e5" providerId="ADAL" clId="{339EBCE8-6985-4810-BDE0-DBF5DA757471}" dt="2025-06-13T10:02:23.237" v="970" actId="27636"/>
        <pc:sldMkLst>
          <pc:docMk/>
          <pc:sldMk cId="1962161413" sldId="258"/>
        </pc:sldMkLst>
        <pc:spChg chg="mod">
          <ac:chgData name="Emma Gernez" userId="0b0a25ce-d173-4fce-b9c1-9c9a39e114e5" providerId="ADAL" clId="{339EBCE8-6985-4810-BDE0-DBF5DA757471}" dt="2025-06-13T10:02:09.744" v="967" actId="26606"/>
          <ac:spMkLst>
            <pc:docMk/>
            <pc:sldMk cId="1962161413" sldId="258"/>
            <ac:spMk id="2" creationId="{2F6AFB6E-1DB4-4CF0-ABC8-A2722A0A3903}"/>
          </ac:spMkLst>
        </pc:spChg>
        <pc:spChg chg="mod">
          <ac:chgData name="Emma Gernez" userId="0b0a25ce-d173-4fce-b9c1-9c9a39e114e5" providerId="ADAL" clId="{339EBCE8-6985-4810-BDE0-DBF5DA757471}" dt="2025-06-13T10:02:23.237" v="970" actId="27636"/>
          <ac:spMkLst>
            <pc:docMk/>
            <pc:sldMk cId="1962161413" sldId="258"/>
            <ac:spMk id="3" creationId="{9FB3299E-DF74-421A-8442-256FA1588F06}"/>
          </ac:spMkLst>
        </pc:spChg>
        <pc:spChg chg="add">
          <ac:chgData name="Emma Gernez" userId="0b0a25ce-d173-4fce-b9c1-9c9a39e114e5" providerId="ADAL" clId="{339EBCE8-6985-4810-BDE0-DBF5DA757471}" dt="2025-06-13T10:02:09.744" v="967" actId="26606"/>
          <ac:spMkLst>
            <pc:docMk/>
            <pc:sldMk cId="1962161413" sldId="258"/>
            <ac:spMk id="1031" creationId="{45D37F4E-DDB4-456B-97E0-9937730A039F}"/>
          </ac:spMkLst>
        </pc:spChg>
        <pc:spChg chg="add">
          <ac:chgData name="Emma Gernez" userId="0b0a25ce-d173-4fce-b9c1-9c9a39e114e5" providerId="ADAL" clId="{339EBCE8-6985-4810-BDE0-DBF5DA757471}" dt="2025-06-13T10:02:09.744" v="967" actId="26606"/>
          <ac:spMkLst>
            <pc:docMk/>
            <pc:sldMk cId="1962161413" sldId="258"/>
            <ac:spMk id="1033" creationId="{B2DD41CD-8F47-4F56-AD12-4E2FF7696987}"/>
          </ac:spMkLst>
        </pc:spChg>
        <pc:picChg chg="add mod">
          <ac:chgData name="Emma Gernez" userId="0b0a25ce-d173-4fce-b9c1-9c9a39e114e5" providerId="ADAL" clId="{339EBCE8-6985-4810-BDE0-DBF5DA757471}" dt="2025-06-13T10:02:14.522" v="968" actId="14100"/>
          <ac:picMkLst>
            <pc:docMk/>
            <pc:sldMk cId="1962161413" sldId="258"/>
            <ac:picMk id="1026" creationId="{3A87E658-C4B9-7D96-7A24-BE906BED4C88}"/>
          </ac:picMkLst>
        </pc:picChg>
      </pc:sldChg>
      <pc:sldChg chg="modSp mod">
        <pc:chgData name="Emma Gernez" userId="0b0a25ce-d173-4fce-b9c1-9c9a39e114e5" providerId="ADAL" clId="{339EBCE8-6985-4810-BDE0-DBF5DA757471}" dt="2025-06-13T10:02:58.314" v="1006" actId="20577"/>
        <pc:sldMkLst>
          <pc:docMk/>
          <pc:sldMk cId="4146145945" sldId="259"/>
        </pc:sldMkLst>
        <pc:spChg chg="mod">
          <ac:chgData name="Emma Gernez" userId="0b0a25ce-d173-4fce-b9c1-9c9a39e114e5" providerId="ADAL" clId="{339EBCE8-6985-4810-BDE0-DBF5DA757471}" dt="2025-06-13T10:02:42.476" v="980" actId="20577"/>
          <ac:spMkLst>
            <pc:docMk/>
            <pc:sldMk cId="4146145945" sldId="259"/>
            <ac:spMk id="2" creationId="{17384B7B-CE64-4B46-87C0-FB0A0EC7E2DD}"/>
          </ac:spMkLst>
        </pc:spChg>
        <pc:spChg chg="mod">
          <ac:chgData name="Emma Gernez" userId="0b0a25ce-d173-4fce-b9c1-9c9a39e114e5" providerId="ADAL" clId="{339EBCE8-6985-4810-BDE0-DBF5DA757471}" dt="2025-06-13T10:02:58.314" v="1006" actId="20577"/>
          <ac:spMkLst>
            <pc:docMk/>
            <pc:sldMk cId="4146145945" sldId="259"/>
            <ac:spMk id="3" creationId="{BE9CFF44-BD2A-461C-8B3E-A9210F367117}"/>
          </ac:spMkLst>
        </pc:spChg>
      </pc:sldChg>
      <pc:sldChg chg="addSp modSp mod setBg">
        <pc:chgData name="Emma Gernez" userId="0b0a25ce-d173-4fce-b9c1-9c9a39e114e5" providerId="ADAL" clId="{339EBCE8-6985-4810-BDE0-DBF5DA757471}" dt="2025-06-13T10:06:37.190" v="1331" actId="255"/>
        <pc:sldMkLst>
          <pc:docMk/>
          <pc:sldMk cId="2390629924" sldId="260"/>
        </pc:sldMkLst>
        <pc:spChg chg="mod">
          <ac:chgData name="Emma Gernez" userId="0b0a25ce-d173-4fce-b9c1-9c9a39e114e5" providerId="ADAL" clId="{339EBCE8-6985-4810-BDE0-DBF5DA757471}" dt="2025-06-13T10:06:30.490" v="1330" actId="26606"/>
          <ac:spMkLst>
            <pc:docMk/>
            <pc:sldMk cId="2390629924" sldId="260"/>
            <ac:spMk id="2" creationId="{83CB945B-90B7-4885-8881-9089D77EFA62}"/>
          </ac:spMkLst>
        </pc:spChg>
        <pc:spChg chg="mod">
          <ac:chgData name="Emma Gernez" userId="0b0a25ce-d173-4fce-b9c1-9c9a39e114e5" providerId="ADAL" clId="{339EBCE8-6985-4810-BDE0-DBF5DA757471}" dt="2025-06-13T10:06:37.190" v="1331" actId="255"/>
          <ac:spMkLst>
            <pc:docMk/>
            <pc:sldMk cId="2390629924" sldId="260"/>
            <ac:spMk id="3" creationId="{94A3AB86-DEF7-424B-A703-4113224CB84D}"/>
          </ac:spMkLst>
        </pc:spChg>
        <pc:spChg chg="add">
          <ac:chgData name="Emma Gernez" userId="0b0a25ce-d173-4fce-b9c1-9c9a39e114e5" providerId="ADAL" clId="{339EBCE8-6985-4810-BDE0-DBF5DA757471}" dt="2025-06-13T10:06:30.490" v="1330" actId="26606"/>
          <ac:spMkLst>
            <pc:docMk/>
            <pc:sldMk cId="2390629924" sldId="260"/>
            <ac:spMk id="2057" creationId="{45D37F4E-DDB4-456B-97E0-9937730A039F}"/>
          </ac:spMkLst>
        </pc:spChg>
        <pc:spChg chg="add">
          <ac:chgData name="Emma Gernez" userId="0b0a25ce-d173-4fce-b9c1-9c9a39e114e5" providerId="ADAL" clId="{339EBCE8-6985-4810-BDE0-DBF5DA757471}" dt="2025-06-13T10:06:30.490" v="1330" actId="26606"/>
          <ac:spMkLst>
            <pc:docMk/>
            <pc:sldMk cId="2390629924" sldId="260"/>
            <ac:spMk id="2059" creationId="{B2DD41CD-8F47-4F56-AD12-4E2FF7696987}"/>
          </ac:spMkLst>
        </pc:spChg>
        <pc:picChg chg="add mod">
          <ac:chgData name="Emma Gernez" userId="0b0a25ce-d173-4fce-b9c1-9c9a39e114e5" providerId="ADAL" clId="{339EBCE8-6985-4810-BDE0-DBF5DA757471}" dt="2025-06-13T10:06:18.928" v="1328" actId="14100"/>
          <ac:picMkLst>
            <pc:docMk/>
            <pc:sldMk cId="2390629924" sldId="260"/>
            <ac:picMk id="2050" creationId="{0B7BEABE-74A8-9092-A21D-8565631496EA}"/>
          </ac:picMkLst>
        </pc:picChg>
        <pc:picChg chg="add mod">
          <ac:chgData name="Emma Gernez" userId="0b0a25ce-d173-4fce-b9c1-9c9a39e114e5" providerId="ADAL" clId="{339EBCE8-6985-4810-BDE0-DBF5DA757471}" dt="2025-06-13T10:06:30.490" v="1330" actId="26606"/>
          <ac:picMkLst>
            <pc:docMk/>
            <pc:sldMk cId="2390629924" sldId="260"/>
            <ac:picMk id="2052" creationId="{AA3088DC-A0F1-73DE-900E-64E782D4E6BE}"/>
          </ac:picMkLst>
        </pc:picChg>
      </pc:sldChg>
      <pc:sldChg chg="modSp mod">
        <pc:chgData name="Emma Gernez" userId="0b0a25ce-d173-4fce-b9c1-9c9a39e114e5" providerId="ADAL" clId="{339EBCE8-6985-4810-BDE0-DBF5DA757471}" dt="2025-06-13T10:25:38.319" v="2896" actId="20577"/>
        <pc:sldMkLst>
          <pc:docMk/>
          <pc:sldMk cId="3062727260" sldId="261"/>
        </pc:sldMkLst>
        <pc:spChg chg="mod">
          <ac:chgData name="Emma Gernez" userId="0b0a25ce-d173-4fce-b9c1-9c9a39e114e5" providerId="ADAL" clId="{339EBCE8-6985-4810-BDE0-DBF5DA757471}" dt="2025-06-13T10:25:38.319" v="2896" actId="20577"/>
          <ac:spMkLst>
            <pc:docMk/>
            <pc:sldMk cId="3062727260" sldId="261"/>
            <ac:spMk id="3" creationId="{0F570203-77F8-41D5-B722-061601EBC557}"/>
          </ac:spMkLst>
        </pc:spChg>
      </pc:sldChg>
      <pc:sldChg chg="modSp mod">
        <pc:chgData name="Emma Gernez" userId="0b0a25ce-d173-4fce-b9c1-9c9a39e114e5" providerId="ADAL" clId="{339EBCE8-6985-4810-BDE0-DBF5DA757471}" dt="2025-06-13T10:09:39.519" v="1741" actId="20577"/>
        <pc:sldMkLst>
          <pc:docMk/>
          <pc:sldMk cId="186068743" sldId="267"/>
        </pc:sldMkLst>
        <pc:spChg chg="mod">
          <ac:chgData name="Emma Gernez" userId="0b0a25ce-d173-4fce-b9c1-9c9a39e114e5" providerId="ADAL" clId="{339EBCE8-6985-4810-BDE0-DBF5DA757471}" dt="2025-06-13T10:08:38.344" v="1508" actId="20577"/>
          <ac:spMkLst>
            <pc:docMk/>
            <pc:sldMk cId="186068743" sldId="267"/>
            <ac:spMk id="2" creationId="{5724A91B-6168-4654-9D2E-134B1659AC1F}"/>
          </ac:spMkLst>
        </pc:spChg>
        <pc:spChg chg="mod">
          <ac:chgData name="Emma Gernez" userId="0b0a25ce-d173-4fce-b9c1-9c9a39e114e5" providerId="ADAL" clId="{339EBCE8-6985-4810-BDE0-DBF5DA757471}" dt="2025-06-13T10:09:39.519" v="1741" actId="20577"/>
          <ac:spMkLst>
            <pc:docMk/>
            <pc:sldMk cId="186068743" sldId="267"/>
            <ac:spMk id="3" creationId="{087C3F29-701B-41B6-AD1B-89A57E7C225D}"/>
          </ac:spMkLst>
        </pc:spChg>
      </pc:sldChg>
      <pc:sldChg chg="addSp modSp new mod setBg">
        <pc:chgData name="Emma Gernez" userId="0b0a25ce-d173-4fce-b9c1-9c9a39e114e5" providerId="ADAL" clId="{339EBCE8-6985-4810-BDE0-DBF5DA757471}" dt="2025-06-13T10:15:08.109" v="2031" actId="20577"/>
        <pc:sldMkLst>
          <pc:docMk/>
          <pc:sldMk cId="2883047221" sldId="269"/>
        </pc:sldMkLst>
        <pc:spChg chg="mod">
          <ac:chgData name="Emma Gernez" userId="0b0a25ce-d173-4fce-b9c1-9c9a39e114e5" providerId="ADAL" clId="{339EBCE8-6985-4810-BDE0-DBF5DA757471}" dt="2025-06-13T10:14:06.456" v="1964" actId="26606"/>
          <ac:spMkLst>
            <pc:docMk/>
            <pc:sldMk cId="2883047221" sldId="269"/>
            <ac:spMk id="2" creationId="{DFE60276-CED7-3D98-5685-539479262B23}"/>
          </ac:spMkLst>
        </pc:spChg>
        <pc:spChg chg="mod ord">
          <ac:chgData name="Emma Gernez" userId="0b0a25ce-d173-4fce-b9c1-9c9a39e114e5" providerId="ADAL" clId="{339EBCE8-6985-4810-BDE0-DBF5DA757471}" dt="2025-06-13T10:15:08.109" v="2031" actId="20577"/>
          <ac:spMkLst>
            <pc:docMk/>
            <pc:sldMk cId="2883047221" sldId="269"/>
            <ac:spMk id="3" creationId="{A1F36C10-70A3-5226-9A31-E736BB8E11D4}"/>
          </ac:spMkLst>
        </pc:spChg>
        <pc:picChg chg="add mod">
          <ac:chgData name="Emma Gernez" userId="0b0a25ce-d173-4fce-b9c1-9c9a39e114e5" providerId="ADAL" clId="{339EBCE8-6985-4810-BDE0-DBF5DA757471}" dt="2025-06-13T10:14:16.552" v="1966" actId="14100"/>
          <ac:picMkLst>
            <pc:docMk/>
            <pc:sldMk cId="2883047221" sldId="269"/>
            <ac:picMk id="3074" creationId="{4BEAE01D-4FF5-A699-51E7-6B5BFD2A3282}"/>
          </ac:picMkLst>
        </pc:picChg>
      </pc:sldChg>
      <pc:sldChg chg="addSp delSp modSp new mod">
        <pc:chgData name="Emma Gernez" userId="0b0a25ce-d173-4fce-b9c1-9c9a39e114e5" providerId="ADAL" clId="{339EBCE8-6985-4810-BDE0-DBF5DA757471}" dt="2025-06-13T10:21:08.528" v="2674" actId="20577"/>
        <pc:sldMkLst>
          <pc:docMk/>
          <pc:sldMk cId="2895384720" sldId="270"/>
        </pc:sldMkLst>
        <pc:spChg chg="mod">
          <ac:chgData name="Emma Gernez" userId="0b0a25ce-d173-4fce-b9c1-9c9a39e114e5" providerId="ADAL" clId="{339EBCE8-6985-4810-BDE0-DBF5DA757471}" dt="2025-06-13T10:21:08.528" v="2674" actId="20577"/>
          <ac:spMkLst>
            <pc:docMk/>
            <pc:sldMk cId="2895384720" sldId="270"/>
            <ac:spMk id="2" creationId="{074732F2-EF2E-DAD2-A5BF-94E81ECA4093}"/>
          </ac:spMkLst>
        </pc:spChg>
        <pc:spChg chg="del">
          <ac:chgData name="Emma Gernez" userId="0b0a25ce-d173-4fce-b9c1-9c9a39e114e5" providerId="ADAL" clId="{339EBCE8-6985-4810-BDE0-DBF5DA757471}" dt="2025-06-13T10:17:04.072" v="2052" actId="3680"/>
          <ac:spMkLst>
            <pc:docMk/>
            <pc:sldMk cId="2895384720" sldId="270"/>
            <ac:spMk id="3" creationId="{D0A50C0C-31F0-841B-AF1E-D3CB80A259D1}"/>
          </ac:spMkLst>
        </pc:spChg>
        <pc:spChg chg="add del mod">
          <ac:chgData name="Emma Gernez" userId="0b0a25ce-d173-4fce-b9c1-9c9a39e114e5" providerId="ADAL" clId="{339EBCE8-6985-4810-BDE0-DBF5DA757471}" dt="2025-06-13T10:17:32.077" v="2054" actId="3680"/>
          <ac:spMkLst>
            <pc:docMk/>
            <pc:sldMk cId="2895384720" sldId="270"/>
            <ac:spMk id="6" creationId="{8C8D6D55-BD27-2769-C1F6-E993DA9604A0}"/>
          </ac:spMkLst>
        </pc:spChg>
        <pc:graphicFrameChg chg="add del mod ord modGraphic">
          <ac:chgData name="Emma Gernez" userId="0b0a25ce-d173-4fce-b9c1-9c9a39e114e5" providerId="ADAL" clId="{339EBCE8-6985-4810-BDE0-DBF5DA757471}" dt="2025-06-13T10:17:09.069" v="2053" actId="478"/>
          <ac:graphicFrameMkLst>
            <pc:docMk/>
            <pc:sldMk cId="2895384720" sldId="270"/>
            <ac:graphicFrameMk id="4" creationId="{8A658A3B-87F2-7F5A-E421-7EC17AAA65AB}"/>
          </ac:graphicFrameMkLst>
        </pc:graphicFrameChg>
        <pc:graphicFrameChg chg="add mod ord modGraphic">
          <ac:chgData name="Emma Gernez" userId="0b0a25ce-d173-4fce-b9c1-9c9a39e114e5" providerId="ADAL" clId="{339EBCE8-6985-4810-BDE0-DBF5DA757471}" dt="2025-06-13T10:20:52.606" v="2637" actId="313"/>
          <ac:graphicFrameMkLst>
            <pc:docMk/>
            <pc:sldMk cId="2895384720" sldId="270"/>
            <ac:graphicFrameMk id="7" creationId="{F23EA3D8-5B2A-EEB6-D989-88D7DA29CDA8}"/>
          </ac:graphicFrameMkLst>
        </pc:graphicFrameChg>
      </pc:sldChg>
      <pc:sldChg chg="addSp modSp new mod setBg">
        <pc:chgData name="Emma Gernez" userId="0b0a25ce-d173-4fce-b9c1-9c9a39e114e5" providerId="ADAL" clId="{339EBCE8-6985-4810-BDE0-DBF5DA757471}" dt="2025-06-13T10:22:19.935" v="2734" actId="255"/>
        <pc:sldMkLst>
          <pc:docMk/>
          <pc:sldMk cId="1188119324" sldId="271"/>
        </pc:sldMkLst>
        <pc:spChg chg="mod">
          <ac:chgData name="Emma Gernez" userId="0b0a25ce-d173-4fce-b9c1-9c9a39e114e5" providerId="ADAL" clId="{339EBCE8-6985-4810-BDE0-DBF5DA757471}" dt="2025-06-13T10:22:11.013" v="2733" actId="26606"/>
          <ac:spMkLst>
            <pc:docMk/>
            <pc:sldMk cId="1188119324" sldId="271"/>
            <ac:spMk id="2" creationId="{69D2A5B8-DCCE-BEA3-4FA6-1565782A8F05}"/>
          </ac:spMkLst>
        </pc:spChg>
        <pc:spChg chg="mod">
          <ac:chgData name="Emma Gernez" userId="0b0a25ce-d173-4fce-b9c1-9c9a39e114e5" providerId="ADAL" clId="{339EBCE8-6985-4810-BDE0-DBF5DA757471}" dt="2025-06-13T10:22:19.935" v="2734" actId="255"/>
          <ac:spMkLst>
            <pc:docMk/>
            <pc:sldMk cId="1188119324" sldId="271"/>
            <ac:spMk id="3" creationId="{F8DE9DED-06A3-9476-479C-E54C269C1794}"/>
          </ac:spMkLst>
        </pc:spChg>
        <pc:spChg chg="add">
          <ac:chgData name="Emma Gernez" userId="0b0a25ce-d173-4fce-b9c1-9c9a39e114e5" providerId="ADAL" clId="{339EBCE8-6985-4810-BDE0-DBF5DA757471}" dt="2025-06-13T10:22:11.013" v="2733" actId="26606"/>
          <ac:spMkLst>
            <pc:docMk/>
            <pc:sldMk cId="1188119324" sldId="271"/>
            <ac:spMk id="4103" creationId="{F13C74B1-5B17-4795-BED0-7140497B445A}"/>
          </ac:spMkLst>
        </pc:spChg>
        <pc:spChg chg="add">
          <ac:chgData name="Emma Gernez" userId="0b0a25ce-d173-4fce-b9c1-9c9a39e114e5" providerId="ADAL" clId="{339EBCE8-6985-4810-BDE0-DBF5DA757471}" dt="2025-06-13T10:22:11.013" v="2733" actId="26606"/>
          <ac:spMkLst>
            <pc:docMk/>
            <pc:sldMk cId="1188119324" sldId="271"/>
            <ac:spMk id="4105" creationId="{D4974D33-8DC5-464E-8C6D-BE58F0669C17}"/>
          </ac:spMkLst>
        </pc:spChg>
        <pc:picChg chg="add mod">
          <ac:chgData name="Emma Gernez" userId="0b0a25ce-d173-4fce-b9c1-9c9a39e114e5" providerId="ADAL" clId="{339EBCE8-6985-4810-BDE0-DBF5DA757471}" dt="2025-06-13T10:22:11.013" v="2733" actId="26606"/>
          <ac:picMkLst>
            <pc:docMk/>
            <pc:sldMk cId="1188119324" sldId="271"/>
            <ac:picMk id="4098" creationId="{807A510E-19E8-EF09-B522-A1CCB71D7CDF}"/>
          </ac:picMkLst>
        </pc:picChg>
      </pc:sldChg>
      <pc:sldChg chg="addSp modSp new mod setBg addAnim setClrOvrMap">
        <pc:chgData name="Emma Gernez" userId="0b0a25ce-d173-4fce-b9c1-9c9a39e114e5" providerId="ADAL" clId="{339EBCE8-6985-4810-BDE0-DBF5DA757471}" dt="2025-06-13T10:24:58.711" v="2867"/>
        <pc:sldMkLst>
          <pc:docMk/>
          <pc:sldMk cId="483358783" sldId="272"/>
        </pc:sldMkLst>
        <pc:spChg chg="mod">
          <ac:chgData name="Emma Gernez" userId="0b0a25ce-d173-4fce-b9c1-9c9a39e114e5" providerId="ADAL" clId="{339EBCE8-6985-4810-BDE0-DBF5DA757471}" dt="2025-06-13T10:24:58.709" v="2865" actId="26606"/>
          <ac:spMkLst>
            <pc:docMk/>
            <pc:sldMk cId="483358783" sldId="272"/>
            <ac:spMk id="2" creationId="{7EB4E5C5-5204-4BF0-00B0-66A85E136F21}"/>
          </ac:spMkLst>
        </pc:spChg>
        <pc:spChg chg="mod">
          <ac:chgData name="Emma Gernez" userId="0b0a25ce-d173-4fce-b9c1-9c9a39e114e5" providerId="ADAL" clId="{339EBCE8-6985-4810-BDE0-DBF5DA757471}" dt="2025-06-13T10:24:58.709" v="2865" actId="26606"/>
          <ac:spMkLst>
            <pc:docMk/>
            <pc:sldMk cId="483358783" sldId="272"/>
            <ac:spMk id="3" creationId="{55C74C51-7FD8-EFC4-5D62-3EFA19E8BDBB}"/>
          </ac:spMkLst>
        </pc:spChg>
        <pc:spChg chg="add">
          <ac:chgData name="Emma Gernez" userId="0b0a25ce-d173-4fce-b9c1-9c9a39e114e5" providerId="ADAL" clId="{339EBCE8-6985-4810-BDE0-DBF5DA757471}" dt="2025-06-13T10:24:58.709" v="2865" actId="26606"/>
          <ac:spMkLst>
            <pc:docMk/>
            <pc:sldMk cId="483358783" sldId="272"/>
            <ac:spMk id="6151" creationId="{71B2258F-86CA-4D4D-8270-BC05FCDEBFB3}"/>
          </ac:spMkLst>
        </pc:spChg>
        <pc:picChg chg="add mod ord">
          <ac:chgData name="Emma Gernez" userId="0b0a25ce-d173-4fce-b9c1-9c9a39e114e5" providerId="ADAL" clId="{339EBCE8-6985-4810-BDE0-DBF5DA757471}" dt="2025-06-13T10:24:58.709" v="2865" actId="26606"/>
          <ac:picMkLst>
            <pc:docMk/>
            <pc:sldMk cId="483358783" sldId="272"/>
            <ac:picMk id="6146" creationId="{EA981FC8-A884-4089-FCF8-CFA3EDE23A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068CA-B7F8-49F3-A6FC-B3B1489D1193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C338-40CC-4804-AC4F-221B94E3B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03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Distribuer des postes comme : Manager dans une entreprise de communication/ Directeur d’une école/ Avocat dans un cabinet/ Infirmier/ Médecin généraliste/ Chercheur en biotechnologies/ Notaire/ Analyste financier/ Conservateur de musée/ Développeur IA/Architecte/ Spécialiste en cyber sécurité/Directeur de production agricole.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1C338-40CC-4804-AC4F-221B94E3BA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47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9C5F-1216-42F9-ABAA-6CDBE0C9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7449D-17E7-4198-B723-323C0B3F6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E1E4-0CCD-4F6D-A0B6-290801EA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7EBFE-BD44-4828-BE5F-141DA960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2B8-CA85-4833-9819-2015138F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6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178D-7AE5-4269-BD4E-9C7F3914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BA4A9-BB46-4225-ABDC-A4150F75B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39CCB-3F04-4054-B312-83F38126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6859-8AB1-40A6-BAC3-B6E02FB1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58B60-70F6-4CCA-B450-584423FD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1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7432C-6DEC-4BDA-AB55-57AE565B3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A2366-BB66-4A82-8199-C6E68F7DC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62541-2D24-4FDA-9878-859AD773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9F632-1023-4F97-A315-B173209C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377CD-E3D8-4E23-8DEC-DC62F4CB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79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A2A6-61E2-4050-BDD5-C310ED35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14F4-ADA6-4563-B42E-FCF6F92D2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F673E-1A8B-48BD-8028-40C08BCE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EEDE7-2339-4291-896E-F428BBA8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9BE64-3582-4540-9FA6-F546A09D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6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0370-9192-4B56-A7F5-E97EA73C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EA1D0-69D2-429A-8C88-CDF52078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5285-86FF-42F1-B81B-0A139258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6F06D-AF78-44D9-96DE-F06DCC62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5E60A-5C1D-40C4-9ACF-DA340745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28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AB17-348B-4068-8BE5-B567AC7D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CBA8-4468-451E-BEC0-C91E13497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F1706-938C-4684-B7A3-3033FBA8B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997DA-38D9-4756-98F4-AB8538E6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74BAC-0897-49B5-891C-EC0EA5E3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52DB0-059F-48F6-88F1-657AF9BA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3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D1AF-ECB0-4558-AF71-240BB7C3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F425B-D615-4ED1-BAED-1498BBD68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FB08A-086D-4A1F-90CC-FE6E1643B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A9C51-A935-442C-94A7-11AA026E5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89853-13EB-4AF3-A6C0-EBFA8C728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BE6BF-B909-45A1-9BA8-08DFC82E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3D5F92-94DC-436E-B674-2DBE5DD5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89389-B0B0-404C-A68F-D653364F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0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740B-43A3-4943-A718-488DB0BC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1ADE1-7BE8-4F0D-9BBA-224EB0F9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431BB-42F3-405C-873A-8456939C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8A9AC-5D9A-4D50-9511-B527B8F4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2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97550-2125-4477-AA2F-6B9E513E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38890-8EC1-45CC-9295-A5F2908D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33E33-A09F-4B84-B5A5-35848D57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50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168B-29E1-4434-9D05-8F7B20EA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6B03-F1CA-40A4-89FB-92A7E301A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7811C-A1EC-4DF5-B917-7D464395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9C65-C8D4-4C64-8B53-C08F7DBE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3DDF7-BD15-42A3-BE9F-632D4635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3C205-5113-42BD-89CE-D04690E2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37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D405-D6BF-4C44-B654-F31DCB5F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9CBE7-BFC8-4814-8EC0-E9F8F7A7F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58AFE-0C58-4E14-BE85-7A939545B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AF37-0948-4B17-9EA8-600FB064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0482F-D353-4794-934F-51CDE963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C8966-D3B0-4489-962C-FD655362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84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B47CA-8DF7-4AD1-94DF-AFE9623A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D11B3-A944-45D4-ABA6-FC61F21C4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8F6DB-7BA1-482E-AE57-4C7AE9F72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681F-5E60-41FD-87E7-72487AF2D5EF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25D61-8138-486B-A56A-78A1CC520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99872-5C2D-41CE-A9A4-751238892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33AA-B8E6-4731-B1DD-5D4A15B33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9WCN_UB0Y" TargetMode="External"/><Relationship Id="rId2" Type="http://schemas.openxmlformats.org/officeDocument/2006/relationships/hyperlink" Target="https://www.youtube.com/watch?v=5Y2WC6SVG4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A981FC8-A884-4089-FCF8-CFA3EDE2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B4E5C5-5204-4BF0-00B0-66A85E136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Organisation sociale et identité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74C51-7FD8-EFC4-5D62-3EFA19E8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Moi et le monde du travail</a:t>
            </a:r>
          </a:p>
        </p:txBody>
      </p:sp>
    </p:spTree>
    <p:extLst>
      <p:ext uri="{BB962C8B-B14F-4D97-AF65-F5344CB8AC3E}">
        <p14:creationId xmlns:p14="http://schemas.microsoft.com/office/powerpoint/2010/main" val="48335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D5F2-6D40-46E8-9ADE-0B7E43C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(Comment bien se présenter?)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658F-F39F-424C-B433-2C696A9C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Faire bonne impression est crucial lors d’un entretien d’embauche car vous n’avez pas de seconde chance. Voici quelques conseils glanés sur le net pour améliorer votre performance. </a:t>
            </a:r>
            <a:endParaRPr lang="en-GB" dirty="0"/>
          </a:p>
          <a:p>
            <a:endParaRPr lang="en-GB" dirty="0"/>
          </a:p>
          <a:p>
            <a:pPr lvl="0"/>
            <a:r>
              <a:rPr lang="fr-FR" dirty="0"/>
              <a:t>Bien se connaître : connaître vos valeurs, votre personnalité, votre singularité, vos objectifs, vos désirs.</a:t>
            </a:r>
            <a:endParaRPr lang="en-GB" dirty="0"/>
          </a:p>
          <a:p>
            <a:pPr lvl="0"/>
            <a:r>
              <a:rPr lang="fr-FR" dirty="0"/>
              <a:t>Parler de vos expériences : elles sont ce qui vous rend unique.</a:t>
            </a:r>
            <a:endParaRPr lang="en-GB" dirty="0"/>
          </a:p>
          <a:p>
            <a:pPr lvl="0"/>
            <a:r>
              <a:rPr lang="fr-FR" dirty="0"/>
              <a:t>Parler de son expertise : En quoi êtes-vous performant ? Donnez un exemple précis.</a:t>
            </a:r>
            <a:endParaRPr lang="en-GB" dirty="0"/>
          </a:p>
          <a:p>
            <a:pPr lvl="0"/>
            <a:r>
              <a:rPr lang="fr-FR" dirty="0"/>
              <a:t>Parler de ce que vous apportez à l’école ou à l’entreprise. Pourquoi vous avez votre place dans ce lieu.</a:t>
            </a:r>
            <a:endParaRPr lang="en-GB" dirty="0"/>
          </a:p>
          <a:p>
            <a:pPr lvl="0"/>
            <a:r>
              <a:rPr lang="fr-FR" dirty="0"/>
              <a:t>Langage corporel : soyez ouvert, souriant, à l’aise, dynamique. 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2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DF42-CD65-4099-A37F-BCD8DF40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poser a un entretien d’embauche?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64BE-152C-4BC1-B619-1A6A80E6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/>
              <a:t>Alors, pouvez vous me parler un peu de vous ?	</a:t>
            </a:r>
            <a:r>
              <a:rPr lang="fr-FR" sz="2400" dirty="0" err="1"/>
              <a:t>Could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speak</a:t>
            </a:r>
            <a:r>
              <a:rPr lang="fr-FR" sz="2400" dirty="0"/>
              <a:t> about </a:t>
            </a:r>
            <a:r>
              <a:rPr lang="fr-FR" sz="2400" dirty="0" err="1"/>
              <a:t>yourself</a:t>
            </a:r>
            <a:endParaRPr lang="fr-FR" sz="2400" dirty="0"/>
          </a:p>
          <a:p>
            <a:r>
              <a:rPr lang="en-GB" sz="2400" dirty="0" err="1"/>
              <a:t>Qu’apportez-vous</a:t>
            </a:r>
            <a:r>
              <a:rPr lang="en-GB" sz="2400" dirty="0"/>
              <a:t> a </a:t>
            </a:r>
            <a:r>
              <a:rPr lang="en-GB" sz="2400" dirty="0" err="1"/>
              <a:t>notre</a:t>
            </a:r>
            <a:r>
              <a:rPr lang="en-GB" sz="2400" dirty="0"/>
              <a:t> </a:t>
            </a:r>
            <a:r>
              <a:rPr lang="en-GB" sz="2400" dirty="0" err="1"/>
              <a:t>entreprise</a:t>
            </a:r>
            <a:r>
              <a:rPr lang="en-GB" sz="2400" dirty="0"/>
              <a:t>?		What do you bring to our business?</a:t>
            </a:r>
          </a:p>
          <a:p>
            <a:r>
              <a:rPr lang="en-GB" sz="2400" dirty="0" err="1"/>
              <a:t>Qu’est-ce</a:t>
            </a:r>
            <a:r>
              <a:rPr lang="en-GB" sz="2400" dirty="0"/>
              <a:t> que </a:t>
            </a:r>
            <a:r>
              <a:rPr lang="en-GB" sz="2400" dirty="0" err="1"/>
              <a:t>tu</a:t>
            </a:r>
            <a:r>
              <a:rPr lang="en-GB" sz="2400" dirty="0"/>
              <a:t> </a:t>
            </a:r>
            <a:r>
              <a:rPr lang="en-GB" sz="2400" dirty="0" err="1"/>
              <a:t>fais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dehors du travail?		What do you do outside business</a:t>
            </a:r>
          </a:p>
          <a:p>
            <a:r>
              <a:rPr lang="en-GB" sz="2400" dirty="0"/>
              <a:t>Quelle experience </a:t>
            </a:r>
            <a:r>
              <a:rPr lang="en-GB" sz="2400" dirty="0" err="1"/>
              <a:t>vous</a:t>
            </a:r>
            <a:r>
              <a:rPr lang="en-GB" sz="2400" dirty="0"/>
              <a:t> </a:t>
            </a:r>
            <a:r>
              <a:rPr lang="en-GB" sz="2400" dirty="0" err="1"/>
              <a:t>avez</a:t>
            </a:r>
            <a:r>
              <a:rPr lang="en-GB" sz="2400" dirty="0"/>
              <a:t>?			What experience do you have?</a:t>
            </a:r>
          </a:p>
          <a:p>
            <a:r>
              <a:rPr lang="en-GB" sz="2400" dirty="0"/>
              <a:t>Dans quelle section </a:t>
            </a:r>
            <a:r>
              <a:rPr lang="en-GB" sz="2400" dirty="0" err="1"/>
              <a:t>vous</a:t>
            </a:r>
            <a:r>
              <a:rPr lang="en-GB" sz="2400" dirty="0"/>
              <a:t> </a:t>
            </a:r>
            <a:r>
              <a:rPr lang="en-GB" sz="2400" dirty="0" err="1"/>
              <a:t>voulez</a:t>
            </a:r>
            <a:r>
              <a:rPr lang="en-GB" sz="2400" dirty="0"/>
              <a:t> </a:t>
            </a:r>
            <a:r>
              <a:rPr lang="en-GB" sz="2400" dirty="0" err="1"/>
              <a:t>travailler</a:t>
            </a:r>
            <a:r>
              <a:rPr lang="en-GB" sz="2400" dirty="0"/>
              <a:t>?		What section interests you?</a:t>
            </a:r>
          </a:p>
          <a:p>
            <a:r>
              <a:rPr lang="en-GB" sz="2400" dirty="0" err="1"/>
              <a:t>Quelles</a:t>
            </a:r>
            <a:r>
              <a:rPr lang="en-GB" sz="2400" dirty="0"/>
              <a:t> </a:t>
            </a:r>
            <a:r>
              <a:rPr lang="en-GB" sz="2400" dirty="0" err="1"/>
              <a:t>langues</a:t>
            </a:r>
            <a:r>
              <a:rPr lang="en-GB" sz="2400" dirty="0"/>
              <a:t> </a:t>
            </a:r>
            <a:r>
              <a:rPr lang="en-GB" sz="2400" dirty="0" err="1"/>
              <a:t>vous</a:t>
            </a:r>
            <a:r>
              <a:rPr lang="en-GB" sz="2400" dirty="0"/>
              <a:t> </a:t>
            </a:r>
            <a:r>
              <a:rPr lang="en-GB" sz="2400" dirty="0" err="1"/>
              <a:t>parlez</a:t>
            </a:r>
            <a:r>
              <a:rPr lang="en-GB" sz="2400" dirty="0"/>
              <a:t>?			What languages do you speak?</a:t>
            </a:r>
          </a:p>
          <a:p>
            <a:r>
              <a:rPr lang="en-GB" sz="2400" dirty="0" err="1"/>
              <a:t>Quels</a:t>
            </a:r>
            <a:r>
              <a:rPr lang="en-GB" sz="2400" dirty="0"/>
              <a:t> </a:t>
            </a:r>
            <a:r>
              <a:rPr lang="en-GB" sz="2400" dirty="0" err="1"/>
              <a:t>sont</a:t>
            </a:r>
            <a:r>
              <a:rPr lang="en-GB" sz="2400" dirty="0"/>
              <a:t> </a:t>
            </a:r>
            <a:r>
              <a:rPr lang="en-GB" sz="2400" dirty="0" err="1"/>
              <a:t>vos</a:t>
            </a:r>
            <a:r>
              <a:rPr lang="en-GB" sz="2400" dirty="0"/>
              <a:t> points forts? Vos faiblesses?	Your strong and less good points</a:t>
            </a:r>
          </a:p>
          <a:p>
            <a:r>
              <a:rPr lang="en-GB" sz="2400" dirty="0" err="1"/>
              <a:t>Pourquoi</a:t>
            </a:r>
            <a:r>
              <a:rPr lang="en-GB" sz="2400" dirty="0"/>
              <a:t> </a:t>
            </a:r>
            <a:r>
              <a:rPr lang="en-GB" sz="2400" dirty="0" err="1"/>
              <a:t>vous</a:t>
            </a:r>
            <a:r>
              <a:rPr lang="en-GB" sz="2400" dirty="0"/>
              <a:t> </a:t>
            </a:r>
            <a:r>
              <a:rPr lang="en-GB" sz="2400" dirty="0" err="1"/>
              <a:t>avez</a:t>
            </a:r>
            <a:r>
              <a:rPr lang="en-GB" sz="2400" dirty="0"/>
              <a:t> </a:t>
            </a:r>
            <a:r>
              <a:rPr lang="en-GB" sz="2400" dirty="0" err="1"/>
              <a:t>choisi</a:t>
            </a:r>
            <a:r>
              <a:rPr lang="en-GB" sz="2400" dirty="0"/>
              <a:t> </a:t>
            </a:r>
            <a:r>
              <a:rPr lang="en-GB" sz="2400" dirty="0" err="1"/>
              <a:t>ce</a:t>
            </a:r>
            <a:r>
              <a:rPr lang="en-GB" sz="2400" dirty="0"/>
              <a:t> travail/</a:t>
            </a:r>
            <a:r>
              <a:rPr lang="en-GB" sz="2400" dirty="0" err="1"/>
              <a:t>notre</a:t>
            </a:r>
            <a:r>
              <a:rPr lang="en-GB" sz="2400" dirty="0"/>
              <a:t> </a:t>
            </a:r>
            <a:r>
              <a:rPr lang="en-GB" sz="2400" dirty="0" err="1"/>
              <a:t>entreprise</a:t>
            </a:r>
            <a:r>
              <a:rPr lang="en-GB" sz="2400" dirty="0"/>
              <a:t> Why did you choose this job/company?</a:t>
            </a:r>
          </a:p>
          <a:p>
            <a:endParaRPr lang="en-GB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89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86998-88E7-4008-B92C-BE0F6A7C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Vocabulaire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27FE-6A2F-4C8A-BBF5-F51CCB94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825625"/>
            <a:ext cx="11548152" cy="4351338"/>
          </a:xfrm>
        </p:spPr>
        <p:txBody>
          <a:bodyPr>
            <a:normAutofit fontScale="92500"/>
          </a:bodyPr>
          <a:lstStyle/>
          <a:p>
            <a:r>
              <a:rPr lang="fr-FR" dirty="0"/>
              <a:t>Je dirais que je suis …				</a:t>
            </a:r>
            <a:r>
              <a:rPr lang="fr-FR" dirty="0" err="1"/>
              <a:t>I’d</a:t>
            </a:r>
            <a:r>
              <a:rPr lang="fr-FR" dirty="0"/>
              <a:t> </a:t>
            </a:r>
            <a:r>
              <a:rPr lang="fr-FR" dirty="0" err="1"/>
              <a:t>say</a:t>
            </a:r>
            <a:r>
              <a:rPr lang="fr-FR" dirty="0"/>
              <a:t> I </a:t>
            </a:r>
            <a:r>
              <a:rPr lang="fr-FR" dirty="0" err="1"/>
              <a:t>am</a:t>
            </a:r>
            <a:r>
              <a:rPr lang="fr-FR" dirty="0"/>
              <a:t>…</a:t>
            </a:r>
            <a:endParaRPr lang="en-GB" dirty="0"/>
          </a:p>
          <a:p>
            <a:r>
              <a:rPr lang="fr-FR" dirty="0"/>
              <a:t>Dynamique/passionné/intéressé par		Dynamic, </a:t>
            </a:r>
            <a:r>
              <a:rPr lang="fr-FR" dirty="0" err="1"/>
              <a:t>passionate</a:t>
            </a:r>
            <a:r>
              <a:rPr lang="fr-FR" dirty="0"/>
              <a:t>, </a:t>
            </a:r>
            <a:r>
              <a:rPr lang="fr-FR" dirty="0" err="1"/>
              <a:t>interested</a:t>
            </a:r>
            <a:r>
              <a:rPr lang="fr-FR" dirty="0"/>
              <a:t> about</a:t>
            </a:r>
            <a:endParaRPr lang="en-GB" dirty="0"/>
          </a:p>
          <a:p>
            <a:r>
              <a:rPr lang="fr-FR" dirty="0"/>
              <a:t>Ce qui me rend unique c’est..			</a:t>
            </a:r>
            <a:r>
              <a:rPr lang="en-GB" dirty="0"/>
              <a:t>What makes me unique is…</a:t>
            </a:r>
          </a:p>
          <a:p>
            <a:r>
              <a:rPr lang="fr-FR" dirty="0"/>
              <a:t>Ce que j’apporte à l’entreprise c’est…		</a:t>
            </a:r>
            <a:r>
              <a:rPr lang="en-GB" dirty="0"/>
              <a:t>What I bring to the company is…</a:t>
            </a:r>
          </a:p>
          <a:p>
            <a:r>
              <a:rPr lang="en-GB" dirty="0"/>
              <a:t>Mon but </a:t>
            </a:r>
            <a:r>
              <a:rPr lang="en-GB" dirty="0" err="1"/>
              <a:t>est</a:t>
            </a:r>
            <a:r>
              <a:rPr lang="en-GB" dirty="0"/>
              <a:t> de …					My goal is to…</a:t>
            </a:r>
          </a:p>
          <a:p>
            <a:r>
              <a:rPr lang="fr-FR" dirty="0"/>
              <a:t>Ce que j’ai fait pour …				</a:t>
            </a:r>
            <a:r>
              <a:rPr lang="en-GB" dirty="0"/>
              <a:t>What I did for …is</a:t>
            </a:r>
          </a:p>
          <a:p>
            <a:r>
              <a:rPr lang="en-GB" dirty="0"/>
              <a:t>Je me </a:t>
            </a:r>
            <a:r>
              <a:rPr lang="en-GB" dirty="0" err="1"/>
              <a:t>définis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				I define myself as…</a:t>
            </a:r>
          </a:p>
          <a:p>
            <a:r>
              <a:rPr lang="fr-FR" dirty="0"/>
              <a:t>Mon plus grand succès est…			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biggest</a:t>
            </a:r>
            <a:r>
              <a:rPr lang="fr-FR" dirty="0"/>
              <a:t> </a:t>
            </a:r>
            <a:r>
              <a:rPr lang="fr-FR" dirty="0" err="1"/>
              <a:t>succes</a:t>
            </a:r>
            <a:r>
              <a:rPr lang="fr-FR" dirty="0"/>
              <a:t> est…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60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A91B-6168-4654-9D2E-134B1659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Devoirs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3F29-701B-41B6-AD1B-89A57E7C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 vais partager les </a:t>
            </a:r>
            <a:r>
              <a:rPr lang="fr-FR" dirty="0" err="1"/>
              <a:t>CVs</a:t>
            </a:r>
            <a:r>
              <a:rPr lang="fr-FR" dirty="0"/>
              <a:t> sur un document partage. </a:t>
            </a:r>
          </a:p>
          <a:p>
            <a:endParaRPr lang="fr-FR" dirty="0"/>
          </a:p>
          <a:p>
            <a:r>
              <a:rPr lang="fr-FR" dirty="0"/>
              <a:t>Nous sommes tous les panelistes et nous posons des questions pour chaque CV. En groupe, posez des questions au candidat a la suite de son CV pour la session prochaine.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6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0276-CED7-3D98-5685-53947926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r-FR" sz="3600"/>
              <a:t>Jeu de rôle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EAE01D-4FF5-A699-51E7-6B5BFD2A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39"/>
          <a:stretch>
            <a:fillRect/>
          </a:stretch>
        </p:blipFill>
        <p:spPr bwMode="auto">
          <a:xfrm>
            <a:off x="1989399" y="11"/>
            <a:ext cx="10202601" cy="310514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6C10-70A3-5226-9A31-E736BB8E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886" y="3428999"/>
            <a:ext cx="8650509" cy="310513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2400" dirty="0">
                <a:latin typeface="Segoe Sans"/>
              </a:rPr>
              <a:t>Vous devez</a:t>
            </a:r>
            <a:r>
              <a:rPr lang="fr-FR" sz="2400" b="0" i="0" dirty="0">
                <a:effectLst/>
                <a:latin typeface="Segoe Sans"/>
              </a:rPr>
              <a:t> simuler un entretien d’embauche devant un panel composé de trois autres élèves tir</a:t>
            </a:r>
            <a:r>
              <a:rPr lang="fr-FR" sz="2400" b="0" i="0" dirty="0">
                <a:effectLst/>
                <a:latin typeface="Aptos" panose="020B0004020202020204" pitchFamily="34" charset="0"/>
              </a:rPr>
              <a:t>é</a:t>
            </a:r>
            <a:r>
              <a:rPr lang="fr-FR" sz="2400" b="0" i="0" dirty="0">
                <a:effectLst/>
                <a:latin typeface="Segoe Sans"/>
              </a:rPr>
              <a:t>s au sort.</a:t>
            </a:r>
            <a:br>
              <a:rPr lang="fr-FR" sz="2400" dirty="0"/>
            </a:br>
            <a:r>
              <a:rPr lang="fr-FR" sz="2400" b="0" i="0" dirty="0">
                <a:effectLst/>
                <a:latin typeface="Segoe Sans"/>
              </a:rPr>
              <a:t>Chaque </a:t>
            </a:r>
            <a:r>
              <a:rPr lang="fr-FR" sz="2400" dirty="0">
                <a:latin typeface="Segoe Sans"/>
              </a:rPr>
              <a:t>élève</a:t>
            </a:r>
            <a:r>
              <a:rPr lang="fr-FR" sz="2400" b="0" i="0" dirty="0">
                <a:effectLst/>
                <a:latin typeface="Segoe Sans"/>
              </a:rPr>
              <a:t> joue le rôle du postulant, tandis que les trois autres jouent le rôle des recruteurs.</a:t>
            </a:r>
          </a:p>
          <a:p>
            <a:pPr marL="0" indent="0">
              <a:buNone/>
            </a:pPr>
            <a:br>
              <a:rPr lang="fr-FR" sz="2400" dirty="0"/>
            </a:br>
            <a:r>
              <a:rPr lang="fr-FR" sz="2400" b="0" i="0" dirty="0">
                <a:effectLst/>
                <a:latin typeface="Segoe Sans"/>
              </a:rPr>
              <a:t>Le panel pose des questions en utilisant le document partag</a:t>
            </a:r>
            <a:r>
              <a:rPr lang="fr-FR" sz="2400" b="0" i="0" dirty="0">
                <a:effectLst/>
                <a:latin typeface="Aptos" panose="020B0004020202020204" pitchFamily="34" charset="0"/>
              </a:rPr>
              <a:t>é</a:t>
            </a:r>
            <a:r>
              <a:rPr lang="fr-FR" sz="2400" b="0" i="0" dirty="0">
                <a:effectLst/>
                <a:latin typeface="Segoe Sans"/>
              </a:rPr>
              <a:t>, évalue les réponses et donne un retour constructif à la fin de l’entretien.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8304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32F2-EF2E-DAD2-A5BF-94E81ECA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Barème de notation (9 points)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23EA3D8-5B2A-EEB6-D989-88D7DA29C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621077"/>
              </p:ext>
            </p:extLst>
          </p:nvPr>
        </p:nvGraphicFramePr>
        <p:xfrm>
          <a:off x="838200" y="1825625"/>
          <a:ext cx="10515597" cy="2565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43826764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7367255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97419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9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1- La langue contient beaucoup d’erreurs même dans les structures basiques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1- Le message est simple/confus.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1- Très lente, hésitante.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3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2-La langue est efficace mais un peu mixte.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2- Le message est transmis mais ne contient pas beaucoup de détails.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2- Soutenue mais encore un peu lente.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1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3- La langue est très efficace et généralement correcte.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3- Le message est clair et les réponses sont pertinentes.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3- Soutenue et dynamique, fluide.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7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38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2A5B8-DCCE-BEA3-4FA6-1565782A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400"/>
              <a:t>Evaluation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9DED-06A3-9476-479C-E54C269C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r-FR" sz="3600" dirty="0"/>
              <a:t>Qu’avez-vous appris lors de cette unité? </a:t>
            </a:r>
          </a:p>
          <a:p>
            <a:endParaRPr lang="fr-FR" sz="2200" dirty="0"/>
          </a:p>
          <a:p>
            <a:endParaRPr lang="fr-FR" sz="2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7A510E-19E8-EF09-B522-A1CCB71D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-2" b="-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1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EBE7-CD04-4087-814A-8036DDF4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DEF55-66CF-47A0-B303-17C228A3A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Définir ses valeurs</a:t>
            </a:r>
          </a:p>
          <a:p>
            <a:r>
              <a:rPr lang="fr-FR" dirty="0"/>
              <a:t>Considérer un travail idéal</a:t>
            </a:r>
          </a:p>
          <a:p>
            <a:r>
              <a:rPr lang="fr-FR" dirty="0"/>
              <a:t>Mettre en valeur son expérience et ses qualités</a:t>
            </a:r>
          </a:p>
          <a:p>
            <a:r>
              <a:rPr lang="fr-FR" dirty="0"/>
              <a:t>Ecrire un CV</a:t>
            </a:r>
          </a:p>
          <a:p>
            <a:r>
              <a:rPr lang="fr-FR" dirty="0"/>
              <a:t>Faire un entretien d’embauche</a:t>
            </a:r>
          </a:p>
        </p:txBody>
      </p:sp>
    </p:spTree>
    <p:extLst>
      <p:ext uri="{BB962C8B-B14F-4D97-AF65-F5344CB8AC3E}">
        <p14:creationId xmlns:p14="http://schemas.microsoft.com/office/powerpoint/2010/main" val="278708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70EE1E-583D-4E35-8031-8D56223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Starter : Un peu de discussion Quels sont pour vous les critères d’un travail idéal?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7336A-CC14-409E-86B1-BB0977FBE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Quels sont pour vous les critères d’un travail idéal?</a:t>
            </a:r>
          </a:p>
          <a:p>
            <a:endParaRPr lang="fr-FR" sz="2400" dirty="0"/>
          </a:p>
          <a:p>
            <a:r>
              <a:rPr lang="fr-FR" sz="2400" dirty="0"/>
              <a:t>Ex : Des horaires flexibles/ un bon salaire…</a:t>
            </a:r>
          </a:p>
        </p:txBody>
      </p:sp>
      <p:pic>
        <p:nvPicPr>
          <p:cNvPr id="3074" name="Picture 2" descr="Trouvez votre job idéal, pour une vie épanouie et heureuse ! ⋆ 5A Conseil">
            <a:extLst>
              <a:ext uri="{FF2B5EF4-FFF2-40B4-BE49-F238E27FC236}">
                <a16:creationId xmlns:a16="http://schemas.microsoft.com/office/drawing/2014/main" id="{547BACDF-2C61-47C3-95F9-E19F90E94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6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7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natomie du job idéal : de quoi les talents ont-ils envie ?">
            <a:extLst>
              <a:ext uri="{FF2B5EF4-FFF2-40B4-BE49-F238E27FC236}">
                <a16:creationId xmlns:a16="http://schemas.microsoft.com/office/drawing/2014/main" id="{25A3F2F6-7E66-4230-9B36-879EF3C1A2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7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AFB6E-1DB4-4CF0-ABC8-A2722A0A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5400"/>
              <a:t>Activité : Ecrire un CV pour un poste.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299E-DF74-421A-8442-256FA1588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233" y="2071316"/>
            <a:ext cx="5936811" cy="3852529"/>
          </a:xfrm>
        </p:spPr>
        <p:txBody>
          <a:bodyPr anchor="t">
            <a:normAutofit fontScale="92500" lnSpcReduction="10000"/>
          </a:bodyPr>
          <a:lstStyle/>
          <a:p>
            <a:r>
              <a:rPr lang="fr-FR" dirty="0"/>
              <a:t>Je vais vous donner un travail par groupe de 2. </a:t>
            </a:r>
          </a:p>
          <a:p>
            <a:endParaRPr lang="fr-FR" dirty="0"/>
          </a:p>
          <a:p>
            <a:r>
              <a:rPr lang="fr-FR" dirty="0"/>
              <a:t>Faites une recherche sur ce travail/ les conditions de travail/les qualités requises/ les avantages et les inconvénients/les horaires/le genre de taches que l’on fait dans ce travail. </a:t>
            </a:r>
          </a:p>
          <a:p>
            <a:endParaRPr lang="fr-FR" dirty="0"/>
          </a:p>
          <a:p>
            <a:r>
              <a:rPr lang="fr-FR" dirty="0"/>
              <a:t>15 min.</a:t>
            </a:r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87E658-C4B9-7D96-7A24-BE906BED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/>
          <a:stretch>
            <a:fillRect/>
          </a:stretch>
        </p:blipFill>
        <p:spPr bwMode="auto">
          <a:xfrm>
            <a:off x="7930772" y="2093976"/>
            <a:ext cx="3685950" cy="38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6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4B7B-CE64-4B46-87C0-FB0A0EC7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Postuler (to </a:t>
            </a:r>
            <a:r>
              <a:rPr lang="fr-FR" dirty="0" err="1"/>
              <a:t>apply</a:t>
            </a:r>
            <a:r>
              <a:rPr lang="fr-FR" dirty="0"/>
              <a:t>) : Le 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FF44-BD2A-461C-8B3E-A9210F36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postuler, il faut écrire un CV (et une lettre de motivation). </a:t>
            </a:r>
          </a:p>
          <a:p>
            <a:r>
              <a:rPr lang="fr-FR" dirty="0"/>
              <a:t>Le CV et la lettre de motivation font partie des textes que vous pouvez avoir à l’examen. </a:t>
            </a:r>
          </a:p>
          <a:p>
            <a:endParaRPr lang="fr-FR" dirty="0"/>
          </a:p>
          <a:p>
            <a:r>
              <a:rPr lang="fr-FR" dirty="0"/>
              <a:t>Regardez les exemples de CV et dites ce qu’ils ont en commun.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14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B945B-90B7-4885-8881-9089D77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5400"/>
              <a:t>A vous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AB86-DEF7-424B-A703-4113224CB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r-FR" dirty="0"/>
              <a:t>A deux ou individuellement, écrivez  un brouillon de votre CV pour le travail dont vous avez parlé. Vous ne pouvez pas utiliser l’IA.</a:t>
            </a:r>
          </a:p>
          <a:p>
            <a:r>
              <a:rPr lang="fr-FR" dirty="0"/>
              <a:t>Vous avez 20 min.</a:t>
            </a:r>
          </a:p>
          <a:p>
            <a:endParaRPr lang="fr-FR" dirty="0"/>
          </a:p>
          <a:p>
            <a:r>
              <a:rPr lang="fr-FR" dirty="0"/>
              <a:t>Faites réécrire ce CV par un IA et notez 5 mots de vocabulaire ou expressions. </a:t>
            </a:r>
          </a:p>
          <a:p>
            <a:r>
              <a:rPr lang="fr-FR" dirty="0"/>
              <a:t>Vous avez 10 min.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A3088DC-A0F1-73DE-900E-64E782D4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" b="-5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2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CEF8-CE73-4331-9760-53E2B080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r-FR" sz="3600"/>
              <a:t>L’entretien d’embauche</a:t>
            </a:r>
          </a:p>
        </p:txBody>
      </p:sp>
      <p:pic>
        <p:nvPicPr>
          <p:cNvPr id="4098" name="Picture 2" descr="En entretien d'embauche, ne répondez pas aux questions ! - Madircom">
            <a:extLst>
              <a:ext uri="{FF2B5EF4-FFF2-40B4-BE49-F238E27FC236}">
                <a16:creationId xmlns:a16="http://schemas.microsoft.com/office/drawing/2014/main" id="{D153B2A3-FCAC-4892-803A-6FAE1F5AE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3722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70203-77F8-41D5-B722-061601EBC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863084"/>
            <a:ext cx="7485413" cy="2342454"/>
          </a:xfrm>
        </p:spPr>
        <p:txBody>
          <a:bodyPr anchor="ctr">
            <a:normAutofit fontScale="92500"/>
          </a:bodyPr>
          <a:lstStyle/>
          <a:p>
            <a:r>
              <a:rPr lang="fr-FR" sz="2400" dirty="0"/>
              <a:t>Vous avez été sélectionné pour le poste. </a:t>
            </a:r>
            <a:r>
              <a:rPr lang="fr-FR" sz="2400"/>
              <a:t>Vous allez </a:t>
            </a:r>
            <a:r>
              <a:rPr lang="fr-FR" sz="2400" dirty="0"/>
              <a:t>passer devant un panel de l’entreprise convoitée. Vous devez être prêt à répondre aux questions de votre futur employeur. </a:t>
            </a:r>
          </a:p>
          <a:p>
            <a:endParaRPr lang="fr-FR" sz="2400" dirty="0"/>
          </a:p>
          <a:p>
            <a:r>
              <a:rPr lang="fr-FR" sz="2400" dirty="0"/>
              <a:t>En commun : questions à poser a un entretien d’embauche.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6272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FE83-B0F1-4FA6-84E7-025F11FC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Regardez les </a:t>
            </a:r>
            <a:r>
              <a:rPr lang="fr-FR" dirty="0" err="1"/>
              <a:t>videos</a:t>
            </a:r>
            <a:r>
              <a:rPr lang="fr-FR" dirty="0"/>
              <a:t> et notez les conseils pour réussir un </a:t>
            </a:r>
            <a:r>
              <a:rPr lang="fr-FR"/>
              <a:t>entretien d’embauche.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2EE4-5119-496E-B1B4-CF431E1D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02" y="1866722"/>
            <a:ext cx="10515600" cy="4351338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https://www.youtube.com/watch?v=5Y2WC6SVG4Q</a:t>
            </a:r>
            <a:endParaRPr lang="fr-FR" dirty="0"/>
          </a:p>
          <a:p>
            <a:endParaRPr lang="fr-FR" dirty="0"/>
          </a:p>
          <a:p>
            <a:r>
              <a:rPr lang="fr-FR" dirty="0"/>
              <a:t>Que pensez-vous de cet entretien?</a:t>
            </a:r>
          </a:p>
          <a:p>
            <a:r>
              <a:rPr lang="fr-FR" dirty="0">
                <a:hlinkClick r:id="rId3"/>
              </a:rPr>
              <a:t>https://www.youtube.com/watch?v=oZ9WCN_UB0Y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10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967</Words>
  <Application>Microsoft Office PowerPoint</Application>
  <PresentationFormat>Widescreen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Segoe Sans</vt:lpstr>
      <vt:lpstr>Office Theme</vt:lpstr>
      <vt:lpstr>Organisation sociale et identité</vt:lpstr>
      <vt:lpstr>Objectifs</vt:lpstr>
      <vt:lpstr>Starter : Un peu de discussion Quels sont pour vous les critères d’un travail idéal?</vt:lpstr>
      <vt:lpstr>PowerPoint Presentation</vt:lpstr>
      <vt:lpstr>Activité : Ecrire un CV pour un poste.</vt:lpstr>
      <vt:lpstr>Postuler (to apply) : Le CV</vt:lpstr>
      <vt:lpstr>A vous</vt:lpstr>
      <vt:lpstr>L’entretien d’embauche</vt:lpstr>
      <vt:lpstr>Regardez les videos et notez les conseils pour réussir un entretien d’embauche.</vt:lpstr>
      <vt:lpstr>Conseils (Comment bien se présenter?)</vt:lpstr>
      <vt:lpstr>Quelles questions poser a un entretien d’embauche?</vt:lpstr>
      <vt:lpstr>Vocabulaire</vt:lpstr>
      <vt:lpstr>Devoirs :</vt:lpstr>
      <vt:lpstr>Jeu de rôle</vt:lpstr>
      <vt:lpstr>Barème de notation (9 points)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Identités</dc:title>
  <dc:creator>emma gernez</dc:creator>
  <cp:lastModifiedBy>Emma Gernez</cp:lastModifiedBy>
  <cp:revision>1</cp:revision>
  <dcterms:created xsi:type="dcterms:W3CDTF">2020-09-17T08:28:59Z</dcterms:created>
  <dcterms:modified xsi:type="dcterms:W3CDTF">2025-06-13T10:25:43Z</dcterms:modified>
</cp:coreProperties>
</file>