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1830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90CB28-B606-45F8-8AED-07E65FBDA703}" type="datetimeFigureOut">
              <a:rPr lang="en-GB" smtClean="0"/>
              <a:t>20/10/2025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8D0740-05BE-4378-889A-79ED080647A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080821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90CB28-B606-45F8-8AED-07E65FBDA703}" type="datetimeFigureOut">
              <a:rPr lang="en-GB" smtClean="0"/>
              <a:t>20/10/2025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8D0740-05BE-4378-889A-79ED080647A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702493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90CB28-B606-45F8-8AED-07E65FBDA703}" type="datetimeFigureOut">
              <a:rPr lang="en-GB" smtClean="0"/>
              <a:t>20/10/2025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8D0740-05BE-4378-889A-79ED080647A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313143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90CB28-B606-45F8-8AED-07E65FBDA703}" type="datetimeFigureOut">
              <a:rPr lang="en-GB" smtClean="0"/>
              <a:t>20/10/2025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8D0740-05BE-4378-889A-79ED080647A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974311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90CB28-B606-45F8-8AED-07E65FBDA703}" type="datetimeFigureOut">
              <a:rPr lang="en-GB" smtClean="0"/>
              <a:t>20/10/2025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8D0740-05BE-4378-889A-79ED080647A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300452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90CB28-B606-45F8-8AED-07E65FBDA703}" type="datetimeFigureOut">
              <a:rPr lang="en-GB" smtClean="0"/>
              <a:t>20/10/2025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8D0740-05BE-4378-889A-79ED080647A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274713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90CB28-B606-45F8-8AED-07E65FBDA703}" type="datetimeFigureOut">
              <a:rPr lang="en-GB" smtClean="0"/>
              <a:t>20/10/2025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8D0740-05BE-4378-889A-79ED080647A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631492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90CB28-B606-45F8-8AED-07E65FBDA703}" type="datetimeFigureOut">
              <a:rPr lang="en-GB" smtClean="0"/>
              <a:t>20/10/2025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8D0740-05BE-4378-889A-79ED080647A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939629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90CB28-B606-45F8-8AED-07E65FBDA703}" type="datetimeFigureOut">
              <a:rPr lang="en-GB" smtClean="0"/>
              <a:t>20/10/2025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8D0740-05BE-4378-889A-79ED080647A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225515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90CB28-B606-45F8-8AED-07E65FBDA703}" type="datetimeFigureOut">
              <a:rPr lang="en-GB" smtClean="0"/>
              <a:t>20/10/2025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8D0740-05BE-4378-889A-79ED080647A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485459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90CB28-B606-45F8-8AED-07E65FBDA703}" type="datetimeFigureOut">
              <a:rPr lang="en-GB" smtClean="0"/>
              <a:t>20/10/2025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8D0740-05BE-4378-889A-79ED080647A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773432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E90CB28-B606-45F8-8AED-07E65FBDA703}" type="datetimeFigureOut">
              <a:rPr lang="en-GB" smtClean="0"/>
              <a:t>20/10/2025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18D0740-05BE-4378-889A-79ED080647A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605157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DFF90F-4CB4-C4F1-9B7E-CBF436496F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48307"/>
            <a:ext cx="8229600" cy="457199"/>
          </a:xfrm>
        </p:spPr>
        <p:txBody>
          <a:bodyPr>
            <a:noAutofit/>
          </a:bodyPr>
          <a:lstStyle/>
          <a:p>
            <a:pPr algn="ctr"/>
            <a:r>
              <a:rPr lang="en-GB" sz="2600" b="1" dirty="0"/>
              <a:t>German Photo Card Help Sheet</a:t>
            </a:r>
          </a:p>
        </p:txBody>
      </p:sp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4B8E004B-2C59-3172-82BA-16B8FDCB32AB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251235" y="518133"/>
          <a:ext cx="8641533" cy="6217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80511">
                  <a:extLst>
                    <a:ext uri="{9D8B030D-6E8A-4147-A177-3AD203B41FA5}">
                      <a16:colId xmlns:a16="http://schemas.microsoft.com/office/drawing/2014/main" val="759299826"/>
                    </a:ext>
                  </a:extLst>
                </a:gridCol>
                <a:gridCol w="2880511">
                  <a:extLst>
                    <a:ext uri="{9D8B030D-6E8A-4147-A177-3AD203B41FA5}">
                      <a16:colId xmlns:a16="http://schemas.microsoft.com/office/drawing/2014/main" val="1020443914"/>
                    </a:ext>
                  </a:extLst>
                </a:gridCol>
                <a:gridCol w="2880511">
                  <a:extLst>
                    <a:ext uri="{9D8B030D-6E8A-4147-A177-3AD203B41FA5}">
                      <a16:colId xmlns:a16="http://schemas.microsoft.com/office/drawing/2014/main" val="3356318743"/>
                    </a:ext>
                  </a:extLst>
                </a:gridCol>
              </a:tblGrid>
              <a:tr h="3821331"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ysClr val="windowText" lastClr="000000"/>
                          </a:solidFill>
                        </a:rPr>
                        <a:t>To start: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200" b="0" dirty="0">
                          <a:solidFill>
                            <a:sysClr val="windowText" lastClr="000000"/>
                          </a:solidFill>
                        </a:rPr>
                        <a:t>Auf </a:t>
                      </a:r>
                      <a:r>
                        <a:rPr lang="en-GB" sz="1200" b="0" dirty="0" err="1">
                          <a:solidFill>
                            <a:sysClr val="windowText" lastClr="000000"/>
                          </a:solidFill>
                        </a:rPr>
                        <a:t>dem</a:t>
                      </a:r>
                      <a:r>
                        <a:rPr lang="en-GB" sz="1200" b="0" dirty="0">
                          <a:solidFill>
                            <a:sysClr val="windowText" lastClr="000000"/>
                          </a:solidFill>
                        </a:rPr>
                        <a:t> Foto </a:t>
                      </a:r>
                      <a:r>
                        <a:rPr lang="en-GB" sz="1200" b="0" dirty="0" err="1">
                          <a:solidFill>
                            <a:sysClr val="windowText" lastClr="000000"/>
                          </a:solidFill>
                        </a:rPr>
                        <a:t>gibt</a:t>
                      </a:r>
                      <a:r>
                        <a:rPr lang="en-GB" sz="1200" b="0" dirty="0">
                          <a:solidFill>
                            <a:sysClr val="windowText" lastClr="000000"/>
                          </a:solidFill>
                        </a:rPr>
                        <a:t> es …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GB" sz="1200" b="0" dirty="0">
                          <a:solidFill>
                            <a:sysClr val="windowText" lastClr="000000"/>
                          </a:solidFill>
                        </a:rPr>
                        <a:t>        </a:t>
                      </a:r>
                      <a:r>
                        <a:rPr lang="en-GB" sz="1200" b="0" dirty="0">
                          <a:solidFill>
                            <a:srgbClr val="0000FF"/>
                          </a:solidFill>
                        </a:rPr>
                        <a:t>On the photo there is/are ..</a:t>
                      </a:r>
                      <a:endParaRPr lang="en-GB" sz="1200" b="0" dirty="0">
                        <a:solidFill>
                          <a:sysClr val="windowText" lastClr="000000"/>
                        </a:solidFill>
                      </a:endParaRP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200" b="0" dirty="0">
                          <a:solidFill>
                            <a:sysClr val="windowText" lastClr="000000"/>
                          </a:solidFill>
                        </a:rPr>
                        <a:t>Auf </a:t>
                      </a:r>
                      <a:r>
                        <a:rPr lang="en-GB" sz="1200" b="0" dirty="0" err="1">
                          <a:solidFill>
                            <a:sysClr val="windowText" lastClr="000000"/>
                          </a:solidFill>
                        </a:rPr>
                        <a:t>dem</a:t>
                      </a:r>
                      <a:r>
                        <a:rPr lang="en-GB" sz="1200" b="0" dirty="0">
                          <a:solidFill>
                            <a:sysClr val="windowText" lastClr="000000"/>
                          </a:solidFill>
                        </a:rPr>
                        <a:t> </a:t>
                      </a:r>
                      <a:r>
                        <a:rPr lang="en-GB" sz="1200" b="0" dirty="0" err="1">
                          <a:solidFill>
                            <a:sysClr val="windowText" lastClr="000000"/>
                          </a:solidFill>
                        </a:rPr>
                        <a:t>ersten</a:t>
                      </a:r>
                      <a:r>
                        <a:rPr lang="en-GB" sz="1200" b="0" dirty="0">
                          <a:solidFill>
                            <a:sysClr val="windowText" lastClr="000000"/>
                          </a:solidFill>
                        </a:rPr>
                        <a:t> Foto </a:t>
                      </a:r>
                      <a:r>
                        <a:rPr lang="en-GB" sz="1200" b="0" dirty="0" err="1">
                          <a:solidFill>
                            <a:sysClr val="windowText" lastClr="000000"/>
                          </a:solidFill>
                        </a:rPr>
                        <a:t>sehe</a:t>
                      </a:r>
                      <a:r>
                        <a:rPr lang="en-GB" sz="1200" b="0" dirty="0">
                          <a:solidFill>
                            <a:sysClr val="windowText" lastClr="000000"/>
                          </a:solidFill>
                        </a:rPr>
                        <a:t> ich ….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GB" sz="1200" b="0" dirty="0">
                          <a:solidFill>
                            <a:sysClr val="windowText" lastClr="000000"/>
                          </a:solidFill>
                        </a:rPr>
                        <a:t>        </a:t>
                      </a:r>
                      <a:r>
                        <a:rPr lang="en-GB" sz="1200" b="0" dirty="0">
                          <a:solidFill>
                            <a:srgbClr val="0000FF"/>
                          </a:solidFill>
                        </a:rPr>
                        <a:t>On the first photo I see …..</a:t>
                      </a:r>
                      <a:endParaRPr lang="en-GB" sz="1200" b="0" dirty="0">
                        <a:solidFill>
                          <a:sysClr val="windowText" lastClr="000000"/>
                        </a:solidFill>
                      </a:endParaRP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200" b="0" dirty="0">
                          <a:solidFill>
                            <a:sysClr val="windowText" lastClr="000000"/>
                          </a:solidFill>
                        </a:rPr>
                        <a:t>Auf </a:t>
                      </a:r>
                      <a:r>
                        <a:rPr lang="en-GB" sz="1200" b="0" dirty="0" err="1">
                          <a:solidFill>
                            <a:sysClr val="windowText" lastClr="000000"/>
                          </a:solidFill>
                        </a:rPr>
                        <a:t>dem</a:t>
                      </a:r>
                      <a:r>
                        <a:rPr lang="en-GB" sz="1200" b="0" dirty="0">
                          <a:solidFill>
                            <a:sysClr val="windowText" lastClr="000000"/>
                          </a:solidFill>
                        </a:rPr>
                        <a:t> </a:t>
                      </a:r>
                      <a:r>
                        <a:rPr lang="en-GB" sz="1200" b="0" dirty="0" err="1">
                          <a:solidFill>
                            <a:sysClr val="windowText" lastClr="000000"/>
                          </a:solidFill>
                        </a:rPr>
                        <a:t>zweiten</a:t>
                      </a:r>
                      <a:r>
                        <a:rPr lang="en-GB" sz="1200" b="0" dirty="0">
                          <a:solidFill>
                            <a:sysClr val="windowText" lastClr="000000"/>
                          </a:solidFill>
                        </a:rPr>
                        <a:t> Foto </a:t>
                      </a:r>
                      <a:r>
                        <a:rPr lang="en-GB" sz="1200" b="0" dirty="0" err="1">
                          <a:solidFill>
                            <a:sysClr val="windowText" lastClr="000000"/>
                          </a:solidFill>
                        </a:rPr>
                        <a:t>gibt</a:t>
                      </a:r>
                      <a:r>
                        <a:rPr lang="en-GB" sz="1200" b="0" dirty="0">
                          <a:solidFill>
                            <a:sysClr val="windowText" lastClr="000000"/>
                          </a:solidFill>
                        </a:rPr>
                        <a:t> es …..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GB" sz="1200" b="0" dirty="0">
                          <a:solidFill>
                            <a:sysClr val="windowText" lastClr="000000"/>
                          </a:solidFill>
                        </a:rPr>
                        <a:t>        </a:t>
                      </a:r>
                      <a:r>
                        <a:rPr lang="en-GB" sz="1200" b="0" dirty="0">
                          <a:solidFill>
                            <a:srgbClr val="0000FF"/>
                          </a:solidFill>
                        </a:rPr>
                        <a:t>On the second photo there is/are …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200" b="0" dirty="0">
                          <a:solidFill>
                            <a:sysClr val="windowText" lastClr="000000"/>
                          </a:solidFill>
                        </a:rPr>
                        <a:t>Ich </a:t>
                      </a:r>
                      <a:r>
                        <a:rPr lang="en-GB" sz="1200" b="0" dirty="0" err="1">
                          <a:solidFill>
                            <a:sysClr val="windowText" lastClr="000000"/>
                          </a:solidFill>
                        </a:rPr>
                        <a:t>sehe</a:t>
                      </a:r>
                      <a:r>
                        <a:rPr lang="en-GB" sz="1200" b="0" dirty="0">
                          <a:solidFill>
                            <a:sysClr val="windowText" lastClr="000000"/>
                          </a:solidFill>
                        </a:rPr>
                        <a:t> ….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GB" sz="1200" b="0" dirty="0">
                          <a:solidFill>
                            <a:sysClr val="windowText" lastClr="000000"/>
                          </a:solidFill>
                        </a:rPr>
                        <a:t>        </a:t>
                      </a:r>
                      <a:r>
                        <a:rPr lang="en-GB" sz="1200" b="0" dirty="0">
                          <a:solidFill>
                            <a:srgbClr val="0000FF"/>
                          </a:solidFill>
                        </a:rPr>
                        <a:t>I see …..</a:t>
                      </a:r>
                      <a:endParaRPr lang="en-GB" sz="1400" b="0" dirty="0">
                        <a:solidFill>
                          <a:sysClr val="windowText" lastClr="000000"/>
                        </a:solidFill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1" dirty="0">
                          <a:solidFill>
                            <a:sysClr val="windowText" lastClr="000000"/>
                          </a:solidFill>
                        </a:rPr>
                        <a:t>Be specific:</a:t>
                      </a:r>
                    </a:p>
                    <a:p>
                      <a:pPr marL="171450" marR="0" lvl="0" indent="-17145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200" b="0" dirty="0" err="1">
                          <a:solidFill>
                            <a:sysClr val="windowText" lastClr="000000"/>
                          </a:solidFill>
                        </a:rPr>
                        <a:t>Im</a:t>
                      </a:r>
                      <a:r>
                        <a:rPr lang="en-GB" sz="1200" b="0" dirty="0">
                          <a:solidFill>
                            <a:sysClr val="windowText" lastClr="000000"/>
                          </a:solidFill>
                        </a:rPr>
                        <a:t> </a:t>
                      </a:r>
                      <a:r>
                        <a:rPr lang="en-GB" sz="1200" b="0" dirty="0" err="1">
                          <a:solidFill>
                            <a:sysClr val="windowText" lastClr="000000"/>
                          </a:solidFill>
                        </a:rPr>
                        <a:t>Vordergrund</a:t>
                      </a:r>
                      <a:r>
                        <a:rPr lang="en-GB" sz="1200" b="0" dirty="0">
                          <a:solidFill>
                            <a:sysClr val="windowText" lastClr="000000"/>
                          </a:solidFill>
                        </a:rPr>
                        <a:t> </a:t>
                      </a:r>
                      <a:r>
                        <a:rPr lang="en-GB" sz="1200" b="0" dirty="0" err="1">
                          <a:solidFill>
                            <a:sysClr val="windowText" lastClr="000000"/>
                          </a:solidFill>
                        </a:rPr>
                        <a:t>gibt</a:t>
                      </a:r>
                      <a:r>
                        <a:rPr lang="en-GB" sz="1200" b="0" dirty="0">
                          <a:solidFill>
                            <a:sysClr val="windowText" lastClr="000000"/>
                          </a:solidFill>
                        </a:rPr>
                        <a:t> es ….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GB" sz="1200" b="0" dirty="0">
                          <a:solidFill>
                            <a:sysClr val="windowText" lastClr="000000"/>
                          </a:solidFill>
                        </a:rPr>
                        <a:t>     </a:t>
                      </a:r>
                      <a:r>
                        <a:rPr lang="en-GB" sz="1200" b="0" dirty="0">
                          <a:solidFill>
                            <a:srgbClr val="0000FF"/>
                          </a:solidFill>
                        </a:rPr>
                        <a:t>In the foreground there is/are ….</a:t>
                      </a:r>
                      <a:endParaRPr lang="en-GB" sz="1200" b="0" dirty="0">
                        <a:solidFill>
                          <a:sysClr val="windowText" lastClr="000000"/>
                        </a:solidFill>
                      </a:endParaRPr>
                    </a:p>
                    <a:p>
                      <a:pPr marL="171450" marR="0" lvl="0" indent="-17145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200" b="0" dirty="0" err="1">
                          <a:solidFill>
                            <a:sysClr val="windowText" lastClr="000000"/>
                          </a:solidFill>
                        </a:rPr>
                        <a:t>Im</a:t>
                      </a:r>
                      <a:r>
                        <a:rPr lang="en-GB" sz="1200" b="0" dirty="0">
                          <a:solidFill>
                            <a:sysClr val="windowText" lastClr="000000"/>
                          </a:solidFill>
                        </a:rPr>
                        <a:t> </a:t>
                      </a:r>
                      <a:r>
                        <a:rPr lang="en-GB" sz="1200" b="0" dirty="0" err="1">
                          <a:solidFill>
                            <a:sysClr val="windowText" lastClr="000000"/>
                          </a:solidFill>
                        </a:rPr>
                        <a:t>Hintergrund</a:t>
                      </a:r>
                      <a:r>
                        <a:rPr lang="en-GB" sz="1200" b="0" dirty="0">
                          <a:solidFill>
                            <a:sysClr val="windowText" lastClr="000000"/>
                          </a:solidFill>
                        </a:rPr>
                        <a:t> </a:t>
                      </a:r>
                      <a:r>
                        <a:rPr lang="en-GB" sz="1200" b="0" dirty="0" err="1">
                          <a:solidFill>
                            <a:sysClr val="windowText" lastClr="000000"/>
                          </a:solidFill>
                        </a:rPr>
                        <a:t>gibt</a:t>
                      </a:r>
                      <a:r>
                        <a:rPr lang="en-GB" sz="1200" b="0" dirty="0">
                          <a:solidFill>
                            <a:sysClr val="windowText" lastClr="000000"/>
                          </a:solidFill>
                        </a:rPr>
                        <a:t> es …..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GB" sz="1200" b="0" dirty="0">
                          <a:solidFill>
                            <a:sysClr val="windowText" lastClr="000000"/>
                          </a:solidFill>
                        </a:rPr>
                        <a:t>     </a:t>
                      </a:r>
                      <a:r>
                        <a:rPr lang="en-GB" sz="1200" b="0" dirty="0">
                          <a:solidFill>
                            <a:srgbClr val="0000FF"/>
                          </a:solidFill>
                        </a:rPr>
                        <a:t>In the background there is/are ….</a:t>
                      </a:r>
                      <a:endParaRPr lang="en-GB" sz="1200" b="0" dirty="0">
                        <a:solidFill>
                          <a:sysClr val="windowText" lastClr="000000"/>
                        </a:solidFill>
                      </a:endParaRPr>
                    </a:p>
                    <a:p>
                      <a:pPr marL="171450" marR="0" lvl="0" indent="-17145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200" b="0" dirty="0">
                          <a:solidFill>
                            <a:sysClr val="windowText" lastClr="000000"/>
                          </a:solidFill>
                        </a:rPr>
                        <a:t>In der Mitte </a:t>
                      </a:r>
                      <a:r>
                        <a:rPr lang="en-GB" sz="1200" b="0" dirty="0" err="1">
                          <a:solidFill>
                            <a:sysClr val="windowText" lastClr="000000"/>
                          </a:solidFill>
                        </a:rPr>
                        <a:t>sehe</a:t>
                      </a:r>
                      <a:r>
                        <a:rPr lang="en-GB" sz="1200" b="0" dirty="0">
                          <a:solidFill>
                            <a:sysClr val="windowText" lastClr="000000"/>
                          </a:solidFill>
                        </a:rPr>
                        <a:t> ich …….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GB" sz="1200" b="0" dirty="0">
                          <a:solidFill>
                            <a:sysClr val="windowText" lastClr="000000"/>
                          </a:solidFill>
                        </a:rPr>
                        <a:t>     </a:t>
                      </a:r>
                      <a:r>
                        <a:rPr lang="en-GB" sz="1200" b="0" dirty="0">
                          <a:solidFill>
                            <a:srgbClr val="0000FF"/>
                          </a:solidFill>
                        </a:rPr>
                        <a:t>In the middle I see….</a:t>
                      </a:r>
                      <a:endParaRPr lang="en-GB" sz="1200" b="0" dirty="0">
                        <a:solidFill>
                          <a:sysClr val="windowText" lastClr="000000"/>
                        </a:solidFill>
                      </a:endParaRPr>
                    </a:p>
                    <a:p>
                      <a:pPr marL="171450" marR="0" lvl="0" indent="-17145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200" b="0" dirty="0">
                          <a:solidFill>
                            <a:sysClr val="windowText" lastClr="000000"/>
                          </a:solidFill>
                        </a:rPr>
                        <a:t>Auf der </a:t>
                      </a:r>
                      <a:r>
                        <a:rPr lang="en-GB" sz="1200" b="0" dirty="0" err="1">
                          <a:solidFill>
                            <a:sysClr val="windowText" lastClr="000000"/>
                          </a:solidFill>
                        </a:rPr>
                        <a:t>linken</a:t>
                      </a:r>
                      <a:r>
                        <a:rPr lang="en-GB" sz="1200" b="0" dirty="0">
                          <a:solidFill>
                            <a:sysClr val="windowText" lastClr="000000"/>
                          </a:solidFill>
                        </a:rPr>
                        <a:t> </a:t>
                      </a:r>
                      <a:r>
                        <a:rPr lang="en-GB" sz="1200" b="0" dirty="0" err="1">
                          <a:solidFill>
                            <a:sysClr val="windowText" lastClr="000000"/>
                          </a:solidFill>
                        </a:rPr>
                        <a:t>Seite</a:t>
                      </a:r>
                      <a:r>
                        <a:rPr lang="en-GB" sz="1200" b="0" dirty="0">
                          <a:solidFill>
                            <a:sysClr val="windowText" lastClr="000000"/>
                          </a:solidFill>
                        </a:rPr>
                        <a:t> </a:t>
                      </a:r>
                      <a:r>
                        <a:rPr lang="en-GB" sz="1200" b="0" dirty="0" err="1">
                          <a:solidFill>
                            <a:sysClr val="windowText" lastClr="000000"/>
                          </a:solidFill>
                        </a:rPr>
                        <a:t>gibt</a:t>
                      </a:r>
                      <a:r>
                        <a:rPr lang="en-GB" sz="1200" b="0" dirty="0">
                          <a:solidFill>
                            <a:sysClr val="windowText" lastClr="000000"/>
                          </a:solidFill>
                        </a:rPr>
                        <a:t> es …..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GB" sz="1200" b="0" dirty="0">
                          <a:solidFill>
                            <a:srgbClr val="0000FF"/>
                          </a:solidFill>
                        </a:rPr>
                        <a:t>     On the lefthand side there is/are ….</a:t>
                      </a:r>
                      <a:endParaRPr lang="en-GB" sz="1200" b="0" dirty="0">
                        <a:solidFill>
                          <a:sysClr val="windowText" lastClr="000000"/>
                        </a:solidFill>
                      </a:endParaRPr>
                    </a:p>
                    <a:p>
                      <a:pPr marL="171450" marR="0" lvl="0" indent="-17145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200" b="0" dirty="0">
                          <a:solidFill>
                            <a:sysClr val="windowText" lastClr="000000"/>
                          </a:solidFill>
                        </a:rPr>
                        <a:t>Auf der </a:t>
                      </a:r>
                      <a:r>
                        <a:rPr lang="en-GB" sz="1200" b="0" dirty="0" err="1">
                          <a:solidFill>
                            <a:sysClr val="windowText" lastClr="000000"/>
                          </a:solidFill>
                        </a:rPr>
                        <a:t>rechten</a:t>
                      </a:r>
                      <a:r>
                        <a:rPr lang="en-GB" sz="1200" b="0" dirty="0">
                          <a:solidFill>
                            <a:sysClr val="windowText" lastClr="000000"/>
                          </a:solidFill>
                        </a:rPr>
                        <a:t> </a:t>
                      </a:r>
                      <a:r>
                        <a:rPr lang="en-GB" sz="1200" b="0" dirty="0" err="1">
                          <a:solidFill>
                            <a:sysClr val="windowText" lastClr="000000"/>
                          </a:solidFill>
                        </a:rPr>
                        <a:t>Seite</a:t>
                      </a:r>
                      <a:r>
                        <a:rPr lang="en-GB" sz="1200" b="0" dirty="0">
                          <a:solidFill>
                            <a:sysClr val="windowText" lastClr="000000"/>
                          </a:solidFill>
                        </a:rPr>
                        <a:t> </a:t>
                      </a:r>
                      <a:r>
                        <a:rPr lang="en-GB" sz="1200" b="0" dirty="0" err="1">
                          <a:solidFill>
                            <a:sysClr val="windowText" lastClr="000000"/>
                          </a:solidFill>
                        </a:rPr>
                        <a:t>gibt</a:t>
                      </a:r>
                      <a:r>
                        <a:rPr lang="en-GB" sz="1200" b="0" dirty="0">
                          <a:solidFill>
                            <a:sysClr val="windowText" lastClr="000000"/>
                          </a:solidFill>
                        </a:rPr>
                        <a:t> es ….</a:t>
                      </a:r>
                    </a:p>
                    <a:p>
                      <a:pPr marL="171450" marR="0" lvl="0" indent="-17145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200" b="0" dirty="0">
                          <a:solidFill>
                            <a:srgbClr val="0000FF"/>
                          </a:solidFill>
                        </a:rPr>
                        <a:t>On the righthand there is/are ….</a:t>
                      </a:r>
                      <a:endParaRPr lang="en-GB" sz="1200" b="0" dirty="0">
                        <a:solidFill>
                          <a:sysClr val="windowText" lastClr="000000"/>
                        </a:solidFill>
                      </a:endParaRPr>
                    </a:p>
                    <a:p>
                      <a:pPr marL="171450" marR="0" lvl="0" indent="-17145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lang="en-GB" sz="1200" b="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1F9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GB" sz="1200" dirty="0">
                          <a:solidFill>
                            <a:sysClr val="windowText" lastClr="000000"/>
                          </a:solidFill>
                        </a:rPr>
                        <a:t>Action (what are they doing):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endParaRPr lang="en-GB" sz="1200" b="0" dirty="0">
                        <a:solidFill>
                          <a:sysClr val="windowText" lastClr="000000"/>
                        </a:solidFill>
                      </a:endParaRP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200" b="0" dirty="0">
                          <a:solidFill>
                            <a:sysClr val="windowText" lastClr="000000"/>
                          </a:solidFill>
                        </a:rPr>
                        <a:t>Er/</a:t>
                      </a:r>
                      <a:r>
                        <a:rPr lang="en-GB" sz="1200" b="0" dirty="0" err="1">
                          <a:solidFill>
                            <a:sysClr val="windowText" lastClr="000000"/>
                          </a:solidFill>
                        </a:rPr>
                        <a:t>sie</a:t>
                      </a:r>
                      <a:r>
                        <a:rPr lang="en-GB" sz="1200" b="0" dirty="0">
                          <a:solidFill>
                            <a:sysClr val="windowText" lastClr="000000"/>
                          </a:solidFill>
                        </a:rPr>
                        <a:t> </a:t>
                      </a:r>
                      <a:r>
                        <a:rPr lang="en-GB" sz="1200" b="0" dirty="0" err="1">
                          <a:solidFill>
                            <a:sysClr val="windowText" lastClr="000000"/>
                          </a:solidFill>
                        </a:rPr>
                        <a:t>spricht</a:t>
                      </a:r>
                      <a:r>
                        <a:rPr lang="en-GB" sz="1200" b="0" dirty="0">
                          <a:solidFill>
                            <a:sysClr val="windowText" lastClr="000000"/>
                          </a:solidFill>
                        </a:rPr>
                        <a:t>     </a:t>
                      </a:r>
                      <a:r>
                        <a:rPr lang="en-GB" sz="1200" b="0" dirty="0">
                          <a:solidFill>
                            <a:srgbClr val="0000FF"/>
                          </a:solidFill>
                        </a:rPr>
                        <a:t>he/she is speaking</a:t>
                      </a:r>
                      <a:endParaRPr lang="en-GB" sz="1200" b="0" dirty="0">
                        <a:solidFill>
                          <a:sysClr val="windowText" lastClr="000000"/>
                        </a:solidFill>
                      </a:endParaRP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200" b="0" dirty="0">
                          <a:solidFill>
                            <a:sysClr val="windowText" lastClr="000000"/>
                          </a:solidFill>
                        </a:rPr>
                        <a:t>Sie </a:t>
                      </a:r>
                      <a:r>
                        <a:rPr lang="en-GB" sz="1200" b="0" dirty="0" err="1">
                          <a:solidFill>
                            <a:sysClr val="windowText" lastClr="000000"/>
                          </a:solidFill>
                        </a:rPr>
                        <a:t>sprechen</a:t>
                      </a:r>
                      <a:r>
                        <a:rPr lang="en-GB" sz="1200" b="0" dirty="0">
                          <a:solidFill>
                            <a:sysClr val="windowText" lastClr="000000"/>
                          </a:solidFill>
                        </a:rPr>
                        <a:t>      </a:t>
                      </a:r>
                      <a:r>
                        <a:rPr lang="en-GB" sz="1200" b="0" dirty="0">
                          <a:solidFill>
                            <a:srgbClr val="0000FF"/>
                          </a:solidFill>
                        </a:rPr>
                        <a:t>they are speaking 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endParaRPr lang="en-GB" sz="1200" b="0" dirty="0">
                        <a:solidFill>
                          <a:sysClr val="windowText" lastClr="000000"/>
                        </a:solidFill>
                      </a:endParaRPr>
                    </a:p>
                    <a:p>
                      <a:pPr marL="171450" marR="0" lvl="0" indent="-17145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200" b="0" dirty="0">
                          <a:solidFill>
                            <a:sysClr val="windowText" lastClr="000000"/>
                          </a:solidFill>
                        </a:rPr>
                        <a:t>Er/</a:t>
                      </a:r>
                      <a:r>
                        <a:rPr lang="en-GB" sz="1200" b="0" dirty="0" err="1">
                          <a:solidFill>
                            <a:sysClr val="windowText" lastClr="000000"/>
                          </a:solidFill>
                        </a:rPr>
                        <a:t>sie</a:t>
                      </a:r>
                      <a:r>
                        <a:rPr lang="en-GB" sz="1200" b="0" dirty="0">
                          <a:solidFill>
                            <a:sysClr val="windowText" lastClr="000000"/>
                          </a:solidFill>
                        </a:rPr>
                        <a:t> </a:t>
                      </a:r>
                      <a:r>
                        <a:rPr lang="en-GB" sz="1200" b="0" dirty="0" err="1">
                          <a:solidFill>
                            <a:sysClr val="windowText" lastClr="000000"/>
                          </a:solidFill>
                        </a:rPr>
                        <a:t>spielt</a:t>
                      </a:r>
                      <a:r>
                        <a:rPr lang="en-GB" sz="1200" b="0" dirty="0">
                          <a:solidFill>
                            <a:sysClr val="windowText" lastClr="000000"/>
                          </a:solidFill>
                        </a:rPr>
                        <a:t>   </a:t>
                      </a:r>
                      <a:r>
                        <a:rPr lang="en-GB" sz="1200" b="0" dirty="0">
                          <a:solidFill>
                            <a:srgbClr val="0000FF"/>
                          </a:solidFill>
                        </a:rPr>
                        <a:t>he/she is playing</a:t>
                      </a:r>
                      <a:endParaRPr lang="en-GB" sz="1200" b="0" dirty="0">
                        <a:solidFill>
                          <a:sysClr val="windowText" lastClr="000000"/>
                        </a:solidFill>
                      </a:endParaRPr>
                    </a:p>
                    <a:p>
                      <a:pPr marL="171450" marR="0" lvl="0" indent="-17145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200" b="0" dirty="0">
                          <a:solidFill>
                            <a:sysClr val="windowText" lastClr="000000"/>
                          </a:solidFill>
                        </a:rPr>
                        <a:t>Sie </a:t>
                      </a:r>
                      <a:r>
                        <a:rPr lang="en-GB" sz="1200" b="0" dirty="0" err="1">
                          <a:solidFill>
                            <a:sysClr val="windowText" lastClr="000000"/>
                          </a:solidFill>
                        </a:rPr>
                        <a:t>spielen</a:t>
                      </a:r>
                      <a:r>
                        <a:rPr lang="en-GB" sz="1200" b="0" dirty="0">
                          <a:solidFill>
                            <a:sysClr val="windowText" lastClr="000000"/>
                          </a:solidFill>
                        </a:rPr>
                        <a:t>     </a:t>
                      </a:r>
                      <a:r>
                        <a:rPr lang="en-GB" sz="1200" b="0" dirty="0">
                          <a:solidFill>
                            <a:srgbClr val="0000FF"/>
                          </a:solidFill>
                        </a:rPr>
                        <a:t>they are playing 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endParaRPr lang="en-GB" sz="1200" b="0" dirty="0">
                        <a:solidFill>
                          <a:sysClr val="windowText" lastClr="000000"/>
                        </a:solidFill>
                      </a:endParaRP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endParaRPr lang="en-GB" sz="1200" b="0" dirty="0">
                        <a:solidFill>
                          <a:sysClr val="windowText" lastClr="000000"/>
                        </a:solidFill>
                      </a:endParaRPr>
                    </a:p>
                    <a:p>
                      <a:pPr marL="171450" marR="0" lvl="0" indent="-17145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200" b="0" dirty="0">
                          <a:solidFill>
                            <a:sysClr val="windowText" lastClr="000000"/>
                          </a:solidFill>
                        </a:rPr>
                        <a:t>Er/</a:t>
                      </a:r>
                      <a:r>
                        <a:rPr lang="en-GB" sz="1200" b="0" dirty="0" err="1">
                          <a:solidFill>
                            <a:sysClr val="windowText" lastClr="000000"/>
                          </a:solidFill>
                        </a:rPr>
                        <a:t>sie</a:t>
                      </a:r>
                      <a:r>
                        <a:rPr lang="en-GB" sz="1200" b="0" dirty="0">
                          <a:solidFill>
                            <a:sysClr val="windowText" lastClr="000000"/>
                          </a:solidFill>
                        </a:rPr>
                        <a:t> </a:t>
                      </a:r>
                      <a:r>
                        <a:rPr lang="en-GB" sz="1200" b="0" dirty="0" err="1">
                          <a:solidFill>
                            <a:sysClr val="windowText" lastClr="000000"/>
                          </a:solidFill>
                        </a:rPr>
                        <a:t>isst</a:t>
                      </a:r>
                      <a:r>
                        <a:rPr lang="en-GB" sz="1200" b="0" dirty="0">
                          <a:solidFill>
                            <a:sysClr val="windowText" lastClr="000000"/>
                          </a:solidFill>
                        </a:rPr>
                        <a:t>      </a:t>
                      </a:r>
                      <a:r>
                        <a:rPr lang="en-GB" sz="1200" b="0" dirty="0">
                          <a:solidFill>
                            <a:srgbClr val="0000FF"/>
                          </a:solidFill>
                        </a:rPr>
                        <a:t>he/she is eating</a:t>
                      </a:r>
                      <a:endParaRPr lang="en-GB" sz="1200" b="0" dirty="0">
                        <a:solidFill>
                          <a:sysClr val="windowText" lastClr="000000"/>
                        </a:solidFill>
                      </a:endParaRPr>
                    </a:p>
                    <a:p>
                      <a:pPr marL="171450" marR="0" lvl="0" indent="-17145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200" b="0" dirty="0">
                          <a:solidFill>
                            <a:sysClr val="windowText" lastClr="000000"/>
                          </a:solidFill>
                        </a:rPr>
                        <a:t>Sie </a:t>
                      </a:r>
                      <a:r>
                        <a:rPr lang="en-GB" sz="1200" b="0" dirty="0" err="1">
                          <a:solidFill>
                            <a:sysClr val="windowText" lastClr="000000"/>
                          </a:solidFill>
                        </a:rPr>
                        <a:t>trinken</a:t>
                      </a:r>
                      <a:r>
                        <a:rPr lang="en-GB" sz="1200" b="0" dirty="0">
                          <a:solidFill>
                            <a:sysClr val="windowText" lastClr="000000"/>
                          </a:solidFill>
                        </a:rPr>
                        <a:t>     </a:t>
                      </a:r>
                      <a:r>
                        <a:rPr lang="en-GB" sz="1200" b="0" dirty="0">
                          <a:solidFill>
                            <a:srgbClr val="0000FF"/>
                          </a:solidFill>
                        </a:rPr>
                        <a:t>they are drinking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endParaRPr lang="en-GB" sz="1200" b="0" dirty="0">
                        <a:solidFill>
                          <a:sysClr val="windowText" lastClr="000000"/>
                        </a:solidFill>
                      </a:endParaRP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200" b="0" dirty="0">
                          <a:solidFill>
                            <a:sysClr val="windowText" lastClr="000000"/>
                          </a:solidFill>
                        </a:rPr>
                        <a:t>Er/</a:t>
                      </a:r>
                      <a:r>
                        <a:rPr lang="en-GB" sz="1200" b="0" dirty="0" err="1">
                          <a:solidFill>
                            <a:sysClr val="windowText" lastClr="000000"/>
                          </a:solidFill>
                        </a:rPr>
                        <a:t>sie</a:t>
                      </a:r>
                      <a:r>
                        <a:rPr lang="en-GB" sz="1200" b="0" dirty="0">
                          <a:solidFill>
                            <a:sysClr val="windowText" lastClr="000000"/>
                          </a:solidFill>
                        </a:rPr>
                        <a:t> </a:t>
                      </a:r>
                      <a:r>
                        <a:rPr lang="en-GB" sz="1200" b="0" dirty="0" err="1">
                          <a:solidFill>
                            <a:sysClr val="windowText" lastClr="000000"/>
                          </a:solidFill>
                        </a:rPr>
                        <a:t>lacht</a:t>
                      </a:r>
                      <a:r>
                        <a:rPr lang="en-GB" sz="1200" b="0" dirty="0">
                          <a:solidFill>
                            <a:sysClr val="windowText" lastClr="000000"/>
                          </a:solidFill>
                        </a:rPr>
                        <a:t>   </a:t>
                      </a:r>
                      <a:r>
                        <a:rPr lang="en-GB" sz="1200" b="0" dirty="0">
                          <a:solidFill>
                            <a:srgbClr val="0000FF"/>
                          </a:solidFill>
                        </a:rPr>
                        <a:t>he/she is laughing</a:t>
                      </a:r>
                    </a:p>
                    <a:p>
                      <a:pPr marL="171450" marR="0" lvl="0" indent="-17145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200" b="0" dirty="0">
                          <a:solidFill>
                            <a:sysClr val="windowText" lastClr="000000"/>
                          </a:solidFill>
                        </a:rPr>
                        <a:t>Sie </a:t>
                      </a:r>
                      <a:r>
                        <a:rPr lang="en-GB" sz="1200" b="0" dirty="0" err="1">
                          <a:solidFill>
                            <a:sysClr val="windowText" lastClr="000000"/>
                          </a:solidFill>
                        </a:rPr>
                        <a:t>lachen</a:t>
                      </a:r>
                      <a:r>
                        <a:rPr lang="en-GB" sz="1200" b="0" dirty="0">
                          <a:solidFill>
                            <a:sysClr val="windowText" lastClr="000000"/>
                          </a:solidFill>
                        </a:rPr>
                        <a:t>     </a:t>
                      </a:r>
                      <a:r>
                        <a:rPr lang="en-GB" sz="1200" b="0" dirty="0">
                          <a:solidFill>
                            <a:srgbClr val="0000FF"/>
                          </a:solidFill>
                        </a:rPr>
                        <a:t>they are laughing 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endParaRPr lang="en-GB" sz="1200" b="0" dirty="0">
                        <a:solidFill>
                          <a:sysClr val="windowText" lastClr="000000"/>
                        </a:solidFill>
                      </a:endParaRP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200" b="0" dirty="0">
                          <a:solidFill>
                            <a:sysClr val="windowText" lastClr="000000"/>
                          </a:solidFill>
                        </a:rPr>
                        <a:t>Er/</a:t>
                      </a:r>
                      <a:r>
                        <a:rPr lang="en-GB" sz="1200" b="0" dirty="0" err="1">
                          <a:solidFill>
                            <a:sysClr val="windowText" lastClr="000000"/>
                          </a:solidFill>
                        </a:rPr>
                        <a:t>sie</a:t>
                      </a:r>
                      <a:r>
                        <a:rPr lang="en-GB" sz="1200" b="0" dirty="0">
                          <a:solidFill>
                            <a:sysClr val="windowText" lastClr="000000"/>
                          </a:solidFill>
                        </a:rPr>
                        <a:t> </a:t>
                      </a:r>
                      <a:r>
                        <a:rPr lang="en-GB" sz="1200" b="0" dirty="0" err="1">
                          <a:solidFill>
                            <a:sysClr val="windowText" lastClr="000000"/>
                          </a:solidFill>
                        </a:rPr>
                        <a:t>arbetiet</a:t>
                      </a:r>
                      <a:r>
                        <a:rPr lang="en-GB" sz="1200" b="0" dirty="0">
                          <a:solidFill>
                            <a:sysClr val="windowText" lastClr="000000"/>
                          </a:solidFill>
                        </a:rPr>
                        <a:t>   </a:t>
                      </a:r>
                      <a:r>
                        <a:rPr lang="en-GB" sz="1200" b="0" dirty="0">
                          <a:solidFill>
                            <a:srgbClr val="0000FF"/>
                          </a:solidFill>
                        </a:rPr>
                        <a:t>he/she is working</a:t>
                      </a:r>
                    </a:p>
                    <a:p>
                      <a:pPr marL="171450" marR="0" lvl="0" indent="-17145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200" b="0" dirty="0">
                          <a:solidFill>
                            <a:sysClr val="windowText" lastClr="000000"/>
                          </a:solidFill>
                        </a:rPr>
                        <a:t>Sie </a:t>
                      </a:r>
                      <a:r>
                        <a:rPr lang="en-GB" sz="1200" b="0" dirty="0" err="1">
                          <a:solidFill>
                            <a:sysClr val="windowText" lastClr="000000"/>
                          </a:solidFill>
                        </a:rPr>
                        <a:t>arbeiten</a:t>
                      </a:r>
                      <a:r>
                        <a:rPr lang="en-GB" sz="1200" b="0" dirty="0">
                          <a:solidFill>
                            <a:sysClr val="windowText" lastClr="000000"/>
                          </a:solidFill>
                        </a:rPr>
                        <a:t>       </a:t>
                      </a:r>
                      <a:r>
                        <a:rPr lang="en-GB" sz="1200" b="0" dirty="0">
                          <a:solidFill>
                            <a:srgbClr val="0000FF"/>
                          </a:solidFill>
                        </a:rPr>
                        <a:t>they are working 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endParaRPr lang="en-GB" sz="1200" b="0" dirty="0">
                        <a:solidFill>
                          <a:sysClr val="windowText" lastClr="000000"/>
                        </a:solidFill>
                      </a:endParaRP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200" b="0" dirty="0">
                          <a:solidFill>
                            <a:sysClr val="windowText" lastClr="000000"/>
                          </a:solidFill>
                        </a:rPr>
                        <a:t>Er/</a:t>
                      </a:r>
                      <a:r>
                        <a:rPr lang="en-GB" sz="1200" b="0" dirty="0" err="1">
                          <a:solidFill>
                            <a:sysClr val="windowText" lastClr="000000"/>
                          </a:solidFill>
                        </a:rPr>
                        <a:t>sie</a:t>
                      </a:r>
                      <a:r>
                        <a:rPr lang="en-GB" sz="1200" b="0" dirty="0">
                          <a:solidFill>
                            <a:sysClr val="windowText" lastClr="000000"/>
                          </a:solidFill>
                        </a:rPr>
                        <a:t> </a:t>
                      </a:r>
                      <a:r>
                        <a:rPr lang="en-GB" sz="1200" b="0" dirty="0" err="1">
                          <a:solidFill>
                            <a:sysClr val="windowText" lastClr="000000"/>
                          </a:solidFill>
                        </a:rPr>
                        <a:t>geht</a:t>
                      </a:r>
                      <a:r>
                        <a:rPr lang="en-GB" sz="1200" b="0" dirty="0">
                          <a:solidFill>
                            <a:sysClr val="windowText" lastClr="000000"/>
                          </a:solidFill>
                        </a:rPr>
                        <a:t>   </a:t>
                      </a:r>
                      <a:r>
                        <a:rPr lang="en-GB" sz="1200" b="0" dirty="0">
                          <a:solidFill>
                            <a:srgbClr val="0000FF"/>
                          </a:solidFill>
                        </a:rPr>
                        <a:t>he/she is going</a:t>
                      </a:r>
                    </a:p>
                    <a:p>
                      <a:pPr marL="171450" marR="0" lvl="0" indent="-17145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200" b="0" dirty="0">
                          <a:solidFill>
                            <a:sysClr val="windowText" lastClr="000000"/>
                          </a:solidFill>
                        </a:rPr>
                        <a:t>Sie </a:t>
                      </a:r>
                      <a:r>
                        <a:rPr lang="en-GB" sz="1200" b="0" dirty="0" err="1">
                          <a:solidFill>
                            <a:sysClr val="windowText" lastClr="000000"/>
                          </a:solidFill>
                        </a:rPr>
                        <a:t>gehen</a:t>
                      </a:r>
                      <a:r>
                        <a:rPr lang="en-GB" sz="1200" b="0" dirty="0">
                          <a:solidFill>
                            <a:sysClr val="windowText" lastClr="000000"/>
                          </a:solidFill>
                        </a:rPr>
                        <a:t>     </a:t>
                      </a:r>
                      <a:r>
                        <a:rPr lang="en-GB" sz="1200" b="0" dirty="0">
                          <a:solidFill>
                            <a:srgbClr val="0000FF"/>
                          </a:solidFill>
                        </a:rPr>
                        <a:t>they are going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lang="en-GB" sz="12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FEDE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ysClr val="windowText" lastClr="000000"/>
                          </a:solidFill>
                        </a:rPr>
                        <a:t>Location (where are they):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200" b="0" dirty="0">
                          <a:solidFill>
                            <a:sysClr val="windowText" lastClr="000000"/>
                          </a:solidFill>
                        </a:rPr>
                        <a:t>Er/</a:t>
                      </a:r>
                      <a:r>
                        <a:rPr lang="en-GB" sz="1200" b="0" dirty="0" err="1">
                          <a:solidFill>
                            <a:sysClr val="windowText" lastClr="000000"/>
                          </a:solidFill>
                        </a:rPr>
                        <a:t>sie</a:t>
                      </a:r>
                      <a:r>
                        <a:rPr lang="en-GB" sz="1200" b="0" dirty="0">
                          <a:solidFill>
                            <a:sysClr val="windowText" lastClr="000000"/>
                          </a:solidFill>
                        </a:rPr>
                        <a:t> </a:t>
                      </a:r>
                      <a:r>
                        <a:rPr lang="en-GB" sz="1200" b="0" dirty="0" err="1">
                          <a:solidFill>
                            <a:sysClr val="windowText" lastClr="000000"/>
                          </a:solidFill>
                        </a:rPr>
                        <a:t>ist</a:t>
                      </a:r>
                      <a:r>
                        <a:rPr lang="en-GB" sz="1200" b="0" dirty="0">
                          <a:solidFill>
                            <a:sysClr val="windowText" lastClr="000000"/>
                          </a:solidFill>
                        </a:rPr>
                        <a:t>      </a:t>
                      </a:r>
                      <a:r>
                        <a:rPr lang="en-GB" sz="1200" b="0" dirty="0">
                          <a:solidFill>
                            <a:srgbClr val="0000FF"/>
                          </a:solidFill>
                        </a:rPr>
                        <a:t>he/she is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200" b="0" dirty="0">
                          <a:solidFill>
                            <a:sysClr val="windowText" lastClr="000000"/>
                          </a:solidFill>
                        </a:rPr>
                        <a:t>Sie </a:t>
                      </a:r>
                      <a:r>
                        <a:rPr lang="en-GB" sz="1200" b="0" dirty="0" err="1">
                          <a:solidFill>
                            <a:sysClr val="windowText" lastClr="000000"/>
                          </a:solidFill>
                        </a:rPr>
                        <a:t>sind</a:t>
                      </a:r>
                      <a:r>
                        <a:rPr lang="en-GB" sz="1200" b="0" dirty="0">
                          <a:solidFill>
                            <a:sysClr val="windowText" lastClr="000000"/>
                          </a:solidFill>
                        </a:rPr>
                        <a:t>        </a:t>
                      </a:r>
                      <a:r>
                        <a:rPr lang="en-GB" sz="1200" b="0" dirty="0">
                          <a:solidFill>
                            <a:srgbClr val="0000FF"/>
                          </a:solidFill>
                        </a:rPr>
                        <a:t>they are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endParaRPr lang="en-GB" sz="1200" b="0" dirty="0">
                        <a:solidFill>
                          <a:sysClr val="windowText" lastClr="000000"/>
                        </a:solidFill>
                      </a:endParaRP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200" b="0" dirty="0" err="1">
                          <a:solidFill>
                            <a:sysClr val="windowText" lastClr="000000"/>
                          </a:solidFill>
                        </a:rPr>
                        <a:t>zu</a:t>
                      </a:r>
                      <a:r>
                        <a:rPr lang="en-GB" sz="1200" b="0" dirty="0">
                          <a:solidFill>
                            <a:sysClr val="windowText" lastClr="000000"/>
                          </a:solidFill>
                        </a:rPr>
                        <a:t> Hause                  </a:t>
                      </a:r>
                      <a:r>
                        <a:rPr lang="en-GB" sz="1200" b="0" dirty="0">
                          <a:solidFill>
                            <a:srgbClr val="0000FF"/>
                          </a:solidFill>
                        </a:rPr>
                        <a:t>at home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200" b="0" dirty="0">
                          <a:solidFill>
                            <a:sysClr val="windowText" lastClr="000000"/>
                          </a:solidFill>
                        </a:rPr>
                        <a:t>in der </a:t>
                      </a:r>
                      <a:r>
                        <a:rPr lang="en-GB" sz="1200" b="0" dirty="0" err="1">
                          <a:solidFill>
                            <a:sysClr val="windowText" lastClr="000000"/>
                          </a:solidFill>
                        </a:rPr>
                        <a:t>Küche</a:t>
                      </a:r>
                      <a:r>
                        <a:rPr lang="en-GB" sz="1200" b="0" dirty="0">
                          <a:solidFill>
                            <a:sysClr val="windowText" lastClr="000000"/>
                          </a:solidFill>
                        </a:rPr>
                        <a:t>            </a:t>
                      </a:r>
                      <a:r>
                        <a:rPr lang="en-GB" sz="1200" b="0" dirty="0">
                          <a:solidFill>
                            <a:srgbClr val="0000FF"/>
                          </a:solidFill>
                        </a:rPr>
                        <a:t>in the kitchen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200" b="0" dirty="0" err="1">
                          <a:solidFill>
                            <a:sysClr val="windowText" lastClr="000000"/>
                          </a:solidFill>
                        </a:rPr>
                        <a:t>im</a:t>
                      </a:r>
                      <a:r>
                        <a:rPr lang="en-GB" sz="1200" b="0" dirty="0">
                          <a:solidFill>
                            <a:sysClr val="windowText" lastClr="000000"/>
                          </a:solidFill>
                        </a:rPr>
                        <a:t> </a:t>
                      </a:r>
                      <a:r>
                        <a:rPr lang="en-GB" sz="1200" b="0" dirty="0" err="1">
                          <a:solidFill>
                            <a:sysClr val="windowText" lastClr="000000"/>
                          </a:solidFill>
                        </a:rPr>
                        <a:t>Wohnzimmer</a:t>
                      </a:r>
                      <a:r>
                        <a:rPr lang="en-GB" sz="1200" b="0" dirty="0">
                          <a:solidFill>
                            <a:sysClr val="windowText" lastClr="000000"/>
                          </a:solidFill>
                        </a:rPr>
                        <a:t>     </a:t>
                      </a:r>
                      <a:r>
                        <a:rPr lang="en-GB" sz="1200" b="0" dirty="0">
                          <a:solidFill>
                            <a:srgbClr val="0000FF"/>
                          </a:solidFill>
                        </a:rPr>
                        <a:t>in the living room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200" b="0" dirty="0" err="1">
                          <a:solidFill>
                            <a:sysClr val="windowText" lastClr="000000"/>
                          </a:solidFill>
                        </a:rPr>
                        <a:t>drau</a:t>
                      </a:r>
                      <a:r>
                        <a:rPr lang="en-GB" sz="1200" b="0" dirty="0">
                          <a:solidFill>
                            <a:sysClr val="windowText" lastClr="000000"/>
                          </a:solidFill>
                        </a:rPr>
                        <a:t>βen                    </a:t>
                      </a:r>
                      <a:r>
                        <a:rPr lang="en-GB" sz="1200" b="0" dirty="0">
                          <a:solidFill>
                            <a:srgbClr val="0000FF"/>
                          </a:solidFill>
                        </a:rPr>
                        <a:t>outside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200" b="0" dirty="0">
                          <a:solidFill>
                            <a:sysClr val="windowText" lastClr="000000"/>
                          </a:solidFill>
                        </a:rPr>
                        <a:t>am Strand                </a:t>
                      </a:r>
                      <a:r>
                        <a:rPr lang="en-GB" sz="1200" b="0" dirty="0">
                          <a:solidFill>
                            <a:srgbClr val="0000FF"/>
                          </a:solidFill>
                        </a:rPr>
                        <a:t>at the beach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200" b="0" dirty="0" err="1">
                          <a:solidFill>
                            <a:sysClr val="windowText" lastClr="000000"/>
                          </a:solidFill>
                        </a:rPr>
                        <a:t>im</a:t>
                      </a:r>
                      <a:r>
                        <a:rPr lang="en-GB" sz="1200" b="0" dirty="0">
                          <a:solidFill>
                            <a:sysClr val="windowText" lastClr="000000"/>
                          </a:solidFill>
                        </a:rPr>
                        <a:t> Park                     </a:t>
                      </a:r>
                      <a:r>
                        <a:rPr lang="en-GB" sz="1200" b="0" dirty="0">
                          <a:solidFill>
                            <a:srgbClr val="0000FF"/>
                          </a:solidFill>
                        </a:rPr>
                        <a:t>in the park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200" b="0" dirty="0" err="1">
                          <a:solidFill>
                            <a:sysClr val="windowText" lastClr="000000"/>
                          </a:solidFill>
                        </a:rPr>
                        <a:t>im</a:t>
                      </a:r>
                      <a:r>
                        <a:rPr lang="en-GB" sz="1200" b="0" dirty="0">
                          <a:solidFill>
                            <a:sysClr val="windowText" lastClr="000000"/>
                          </a:solidFill>
                        </a:rPr>
                        <a:t> Garten                 </a:t>
                      </a:r>
                      <a:r>
                        <a:rPr lang="en-GB" sz="1200" b="0" dirty="0">
                          <a:solidFill>
                            <a:srgbClr val="0000FF"/>
                          </a:solidFill>
                        </a:rPr>
                        <a:t>in the garden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200" b="0" dirty="0">
                          <a:solidFill>
                            <a:sysClr val="windowText" lastClr="000000"/>
                          </a:solidFill>
                        </a:rPr>
                        <a:t>auf </a:t>
                      </a:r>
                      <a:r>
                        <a:rPr lang="en-GB" sz="1200" b="0" dirty="0" err="1">
                          <a:solidFill>
                            <a:sysClr val="windowText" lastClr="000000"/>
                          </a:solidFill>
                        </a:rPr>
                        <a:t>ein</a:t>
                      </a:r>
                      <a:r>
                        <a:rPr lang="en-GB" sz="1200" b="0" dirty="0">
                          <a:solidFill>
                            <a:sysClr val="windowText" lastClr="000000"/>
                          </a:solidFill>
                        </a:rPr>
                        <a:t> </a:t>
                      </a:r>
                      <a:r>
                        <a:rPr lang="en-GB" sz="1200" b="0" dirty="0" err="1">
                          <a:solidFill>
                            <a:sysClr val="windowText" lastClr="000000"/>
                          </a:solidFill>
                        </a:rPr>
                        <a:t>Konzert</a:t>
                      </a:r>
                      <a:r>
                        <a:rPr lang="en-GB" sz="1200" b="0" dirty="0">
                          <a:solidFill>
                            <a:sysClr val="windowText" lastClr="000000"/>
                          </a:solidFill>
                        </a:rPr>
                        <a:t>        </a:t>
                      </a:r>
                      <a:r>
                        <a:rPr lang="en-GB" sz="1200" b="0" dirty="0">
                          <a:solidFill>
                            <a:srgbClr val="0000FF"/>
                          </a:solidFill>
                        </a:rPr>
                        <a:t>at a concert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200" b="0" dirty="0" err="1">
                          <a:solidFill>
                            <a:schemeClr val="tx1"/>
                          </a:solidFill>
                        </a:rPr>
                        <a:t>im</a:t>
                      </a:r>
                      <a:r>
                        <a:rPr lang="en-GB" sz="1200" b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GB" sz="1200" b="0" dirty="0" err="1">
                          <a:solidFill>
                            <a:schemeClr val="tx1"/>
                          </a:solidFill>
                        </a:rPr>
                        <a:t>einem</a:t>
                      </a:r>
                      <a:r>
                        <a:rPr lang="en-GB" sz="1200" b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GB" sz="1200" b="0" dirty="0" err="1">
                          <a:solidFill>
                            <a:schemeClr val="tx1"/>
                          </a:solidFill>
                        </a:rPr>
                        <a:t>Büro</a:t>
                      </a:r>
                      <a:r>
                        <a:rPr lang="en-GB" sz="1200" b="0" dirty="0">
                          <a:solidFill>
                            <a:schemeClr val="tx1"/>
                          </a:solidFill>
                        </a:rPr>
                        <a:t>         </a:t>
                      </a:r>
                      <a:r>
                        <a:rPr lang="en-GB" sz="1200" b="0" dirty="0">
                          <a:solidFill>
                            <a:srgbClr val="0000FF"/>
                          </a:solidFill>
                        </a:rPr>
                        <a:t>in an office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200" b="0" dirty="0">
                          <a:solidFill>
                            <a:schemeClr val="tx1"/>
                          </a:solidFill>
                        </a:rPr>
                        <a:t>in </a:t>
                      </a:r>
                      <a:r>
                        <a:rPr lang="en-GB" sz="1200" b="0" dirty="0" err="1">
                          <a:solidFill>
                            <a:schemeClr val="tx1"/>
                          </a:solidFill>
                        </a:rPr>
                        <a:t>einem</a:t>
                      </a:r>
                      <a:r>
                        <a:rPr lang="en-GB" sz="1200" b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GB" sz="1200" b="0" dirty="0" err="1">
                          <a:solidFill>
                            <a:schemeClr val="tx1"/>
                          </a:solidFill>
                        </a:rPr>
                        <a:t>Geschäft</a:t>
                      </a:r>
                      <a:r>
                        <a:rPr lang="en-GB" sz="1200" b="0" dirty="0">
                          <a:solidFill>
                            <a:srgbClr val="0000FF"/>
                          </a:solidFill>
                        </a:rPr>
                        <a:t>   in a shop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200" b="0" dirty="0" err="1">
                          <a:solidFill>
                            <a:sysClr val="windowText" lastClr="000000"/>
                          </a:solidFill>
                        </a:rPr>
                        <a:t>im</a:t>
                      </a:r>
                      <a:r>
                        <a:rPr lang="en-GB" sz="1200" b="0" dirty="0">
                          <a:solidFill>
                            <a:sysClr val="windowText" lastClr="000000"/>
                          </a:solidFill>
                        </a:rPr>
                        <a:t> Kino                      </a:t>
                      </a:r>
                      <a:r>
                        <a:rPr lang="en-GB" sz="1200" b="0" dirty="0">
                          <a:solidFill>
                            <a:srgbClr val="0000FF"/>
                          </a:solidFill>
                        </a:rPr>
                        <a:t>in the cinema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200" b="0" dirty="0" err="1">
                          <a:solidFill>
                            <a:sysClr val="windowText" lastClr="000000"/>
                          </a:solidFill>
                        </a:rPr>
                        <a:t>im</a:t>
                      </a:r>
                      <a:r>
                        <a:rPr lang="en-GB" sz="1200" b="0" dirty="0">
                          <a:solidFill>
                            <a:sysClr val="windowText" lastClr="000000"/>
                          </a:solidFill>
                        </a:rPr>
                        <a:t> Café /  </a:t>
                      </a:r>
                      <a:r>
                        <a:rPr lang="en-GB" sz="1200" b="0" dirty="0" err="1">
                          <a:solidFill>
                            <a:sysClr val="windowText" lastClr="000000"/>
                          </a:solidFill>
                        </a:rPr>
                        <a:t>im</a:t>
                      </a:r>
                      <a:r>
                        <a:rPr lang="en-GB" sz="1200" b="0" dirty="0">
                          <a:solidFill>
                            <a:sysClr val="windowText" lastClr="000000"/>
                          </a:solidFill>
                        </a:rPr>
                        <a:t> Restaurant  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GB" sz="1200" b="0" dirty="0">
                          <a:solidFill>
                            <a:sysClr val="windowText" lastClr="000000"/>
                          </a:solidFill>
                        </a:rPr>
                        <a:t>     </a:t>
                      </a:r>
                      <a:r>
                        <a:rPr lang="en-GB" sz="1200" b="0" dirty="0">
                          <a:solidFill>
                            <a:srgbClr val="0000FF"/>
                          </a:solidFill>
                        </a:rPr>
                        <a:t>in a café / restaurant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200" b="0" dirty="0">
                          <a:solidFill>
                            <a:sysClr val="windowText" lastClr="000000"/>
                          </a:solidFill>
                        </a:rPr>
                        <a:t>in der Schule / </a:t>
                      </a:r>
                      <a:r>
                        <a:rPr lang="en-GB" sz="1200" b="0" dirty="0" err="1">
                          <a:solidFill>
                            <a:sysClr val="windowText" lastClr="000000"/>
                          </a:solidFill>
                        </a:rPr>
                        <a:t>im</a:t>
                      </a:r>
                      <a:r>
                        <a:rPr lang="en-GB" sz="1200" b="0" dirty="0">
                          <a:solidFill>
                            <a:sysClr val="windowText" lastClr="000000"/>
                          </a:solidFill>
                        </a:rPr>
                        <a:t> </a:t>
                      </a:r>
                      <a:r>
                        <a:rPr lang="en-GB" sz="1200" b="0" dirty="0" err="1">
                          <a:solidFill>
                            <a:sysClr val="windowText" lastClr="000000"/>
                          </a:solidFill>
                        </a:rPr>
                        <a:t>Klassenzimmer</a:t>
                      </a:r>
                      <a:endParaRPr lang="en-GB" sz="1200" b="0" dirty="0">
                        <a:solidFill>
                          <a:sysClr val="windowText" lastClr="000000"/>
                        </a:solidFill>
                      </a:endParaRP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GB" sz="1200" b="0" dirty="0">
                          <a:solidFill>
                            <a:sysClr val="windowText" lastClr="000000"/>
                          </a:solidFill>
                        </a:rPr>
                        <a:t>     </a:t>
                      </a:r>
                      <a:r>
                        <a:rPr lang="en-GB" sz="1200" b="0" dirty="0">
                          <a:solidFill>
                            <a:srgbClr val="0000FF"/>
                          </a:solidFill>
                        </a:rPr>
                        <a:t>in school / in a classroom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200" b="0" dirty="0" err="1">
                          <a:solidFill>
                            <a:sysClr val="windowText" lastClr="000000"/>
                          </a:solidFill>
                        </a:rPr>
                        <a:t>im</a:t>
                      </a:r>
                      <a:r>
                        <a:rPr lang="en-GB" sz="1200" b="0" dirty="0">
                          <a:solidFill>
                            <a:sysClr val="windowText" lastClr="000000"/>
                          </a:solidFill>
                        </a:rPr>
                        <a:t> Auto / </a:t>
                      </a:r>
                      <a:r>
                        <a:rPr lang="en-GB" sz="1200" b="0" dirty="0" err="1">
                          <a:solidFill>
                            <a:sysClr val="windowText" lastClr="000000"/>
                          </a:solidFill>
                        </a:rPr>
                        <a:t>im</a:t>
                      </a:r>
                      <a:r>
                        <a:rPr lang="en-GB" sz="1200" b="0" dirty="0">
                          <a:solidFill>
                            <a:sysClr val="windowText" lastClr="000000"/>
                          </a:solidFill>
                        </a:rPr>
                        <a:t> </a:t>
                      </a:r>
                      <a:r>
                        <a:rPr lang="en-GB" sz="1200" b="0" dirty="0" err="1">
                          <a:solidFill>
                            <a:sysClr val="windowText" lastClr="000000"/>
                          </a:solidFill>
                        </a:rPr>
                        <a:t>Flugzeug</a:t>
                      </a:r>
                      <a:r>
                        <a:rPr lang="en-GB" sz="1200" b="0" dirty="0">
                          <a:solidFill>
                            <a:sysClr val="windowText" lastClr="000000"/>
                          </a:solidFill>
                        </a:rPr>
                        <a:t> / </a:t>
                      </a:r>
                      <a:r>
                        <a:rPr lang="en-GB" sz="1200" b="0" dirty="0" err="1">
                          <a:solidFill>
                            <a:sysClr val="windowText" lastClr="000000"/>
                          </a:solidFill>
                        </a:rPr>
                        <a:t>im</a:t>
                      </a:r>
                      <a:r>
                        <a:rPr lang="en-GB" sz="1200" b="0" dirty="0">
                          <a:solidFill>
                            <a:sysClr val="windowText" lastClr="000000"/>
                          </a:solidFill>
                        </a:rPr>
                        <a:t> Zug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GB" sz="1200" b="0" dirty="0">
                          <a:solidFill>
                            <a:sysClr val="windowText" lastClr="000000"/>
                          </a:solidFill>
                        </a:rPr>
                        <a:t>     </a:t>
                      </a:r>
                      <a:r>
                        <a:rPr lang="en-GB" sz="1200" b="0" dirty="0">
                          <a:solidFill>
                            <a:srgbClr val="0000FF"/>
                          </a:solidFill>
                        </a:rPr>
                        <a:t>in a car / on a plane / on a train</a:t>
                      </a:r>
                      <a:endParaRPr lang="en-GB" sz="1200" b="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FF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46312088"/>
                  </a:ext>
                </a:extLst>
              </a:tr>
              <a:tr h="1853697"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GB" sz="1200" b="1" dirty="0">
                          <a:solidFill>
                            <a:sysClr val="windowText" lastClr="000000"/>
                          </a:solidFill>
                        </a:rPr>
                        <a:t>People:  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200" b="0" dirty="0">
                          <a:solidFill>
                            <a:sysClr val="windowText" lastClr="000000"/>
                          </a:solidFill>
                        </a:rPr>
                        <a:t>Ich </a:t>
                      </a:r>
                      <a:r>
                        <a:rPr lang="en-GB" sz="1200" b="0" dirty="0" err="1">
                          <a:solidFill>
                            <a:sysClr val="windowText" lastClr="000000"/>
                          </a:solidFill>
                        </a:rPr>
                        <a:t>sehe</a:t>
                      </a:r>
                      <a:r>
                        <a:rPr lang="en-GB" sz="1200" b="0" dirty="0">
                          <a:solidFill>
                            <a:sysClr val="windowText" lastClr="000000"/>
                          </a:solidFill>
                        </a:rPr>
                        <a:t> ….. </a:t>
                      </a:r>
                      <a:r>
                        <a:rPr lang="en-GB" sz="1200" b="0" dirty="0" err="1">
                          <a:solidFill>
                            <a:sysClr val="windowText" lastClr="000000"/>
                          </a:solidFill>
                        </a:rPr>
                        <a:t>Personen</a:t>
                      </a:r>
                      <a:endParaRPr lang="en-GB" sz="1200" b="0" dirty="0">
                        <a:solidFill>
                          <a:sysClr val="windowText" lastClr="000000"/>
                        </a:solidFill>
                      </a:endParaRP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GB" sz="1200" b="0" dirty="0">
                          <a:solidFill>
                            <a:sysClr val="windowText" lastClr="000000"/>
                          </a:solidFill>
                        </a:rPr>
                        <a:t>     </a:t>
                      </a:r>
                      <a:r>
                        <a:rPr lang="en-GB" sz="1200" b="0" dirty="0">
                          <a:solidFill>
                            <a:srgbClr val="0000FF"/>
                          </a:solidFill>
                        </a:rPr>
                        <a:t>I see ….. people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200" b="0" dirty="0">
                          <a:solidFill>
                            <a:sysClr val="windowText" lastClr="000000"/>
                          </a:solidFill>
                        </a:rPr>
                        <a:t>Ein(</a:t>
                      </a:r>
                      <a:r>
                        <a:rPr lang="en-GB" sz="1200" b="0" dirty="0" err="1">
                          <a:solidFill>
                            <a:sysClr val="windowText" lastClr="000000"/>
                          </a:solidFill>
                        </a:rPr>
                        <a:t>en</a:t>
                      </a:r>
                      <a:r>
                        <a:rPr lang="en-GB" sz="1200" b="0" dirty="0">
                          <a:solidFill>
                            <a:sysClr val="windowText" lastClr="000000"/>
                          </a:solidFill>
                        </a:rPr>
                        <a:t>) Mann / </a:t>
                      </a:r>
                      <a:r>
                        <a:rPr lang="en-GB" sz="1200" b="0" dirty="0" err="1">
                          <a:solidFill>
                            <a:sysClr val="windowText" lastClr="000000"/>
                          </a:solidFill>
                        </a:rPr>
                        <a:t>zwei</a:t>
                      </a:r>
                      <a:r>
                        <a:rPr lang="en-GB" sz="1200" b="0" dirty="0">
                          <a:solidFill>
                            <a:sysClr val="windowText" lastClr="000000"/>
                          </a:solidFill>
                        </a:rPr>
                        <a:t> </a:t>
                      </a:r>
                      <a:r>
                        <a:rPr lang="en-GB" sz="1200" b="0" dirty="0" err="1">
                          <a:solidFill>
                            <a:sysClr val="windowText" lastClr="000000"/>
                          </a:solidFill>
                        </a:rPr>
                        <a:t>Männer</a:t>
                      </a:r>
                      <a:endParaRPr lang="en-GB" sz="1200" b="0" dirty="0">
                        <a:solidFill>
                          <a:sysClr val="windowText" lastClr="000000"/>
                        </a:solidFill>
                      </a:endParaRP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GB" sz="1200" b="0" dirty="0">
                          <a:solidFill>
                            <a:sysClr val="windowText" lastClr="000000"/>
                          </a:solidFill>
                        </a:rPr>
                        <a:t>     </a:t>
                      </a:r>
                      <a:r>
                        <a:rPr lang="en-GB" sz="1200" b="0" dirty="0">
                          <a:solidFill>
                            <a:srgbClr val="0000FF"/>
                          </a:solidFill>
                        </a:rPr>
                        <a:t>one man / two men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200" b="0" dirty="0">
                          <a:solidFill>
                            <a:sysClr val="windowText" lastClr="000000"/>
                          </a:solidFill>
                        </a:rPr>
                        <a:t>Eine Frau / </a:t>
                      </a:r>
                      <a:r>
                        <a:rPr lang="en-GB" sz="1200" b="0" dirty="0" err="1">
                          <a:solidFill>
                            <a:sysClr val="windowText" lastClr="000000"/>
                          </a:solidFill>
                        </a:rPr>
                        <a:t>zwei</a:t>
                      </a:r>
                      <a:r>
                        <a:rPr lang="en-GB" sz="1200" b="0" dirty="0">
                          <a:solidFill>
                            <a:sysClr val="windowText" lastClr="000000"/>
                          </a:solidFill>
                        </a:rPr>
                        <a:t> Frauen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GB" sz="1200" b="0" dirty="0">
                          <a:solidFill>
                            <a:srgbClr val="0000FF"/>
                          </a:solidFill>
                        </a:rPr>
                        <a:t>     one woman / two women</a:t>
                      </a:r>
                      <a:endParaRPr lang="en-GB" sz="1200" b="0" dirty="0">
                        <a:solidFill>
                          <a:sysClr val="windowText" lastClr="000000"/>
                        </a:solidFill>
                      </a:endParaRP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200" b="0" dirty="0">
                          <a:solidFill>
                            <a:sysClr val="windowText" lastClr="000000"/>
                          </a:solidFill>
                        </a:rPr>
                        <a:t>Ein(</a:t>
                      </a:r>
                      <a:r>
                        <a:rPr lang="en-GB" sz="1200" b="0" dirty="0" err="1">
                          <a:solidFill>
                            <a:sysClr val="windowText" lastClr="000000"/>
                          </a:solidFill>
                        </a:rPr>
                        <a:t>en</a:t>
                      </a:r>
                      <a:r>
                        <a:rPr lang="en-GB" sz="1200" b="0" dirty="0">
                          <a:solidFill>
                            <a:sysClr val="windowText" lastClr="000000"/>
                          </a:solidFill>
                        </a:rPr>
                        <a:t>) Junge / </a:t>
                      </a:r>
                      <a:r>
                        <a:rPr lang="en-GB" sz="1200" b="0" dirty="0" err="1">
                          <a:solidFill>
                            <a:sysClr val="windowText" lastClr="000000"/>
                          </a:solidFill>
                        </a:rPr>
                        <a:t>zwei</a:t>
                      </a:r>
                      <a:r>
                        <a:rPr lang="en-GB" sz="1200" b="0" dirty="0">
                          <a:solidFill>
                            <a:sysClr val="windowText" lastClr="000000"/>
                          </a:solidFill>
                        </a:rPr>
                        <a:t> Jungen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GB" sz="1200" b="0" dirty="0">
                          <a:solidFill>
                            <a:sysClr val="windowText" lastClr="000000"/>
                          </a:solidFill>
                        </a:rPr>
                        <a:t>     </a:t>
                      </a:r>
                      <a:r>
                        <a:rPr lang="en-GB" sz="1200" b="0" dirty="0">
                          <a:solidFill>
                            <a:srgbClr val="0000FF"/>
                          </a:solidFill>
                        </a:rPr>
                        <a:t>one boy / two boys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200" b="0" dirty="0">
                          <a:solidFill>
                            <a:sysClr val="windowText" lastClr="000000"/>
                          </a:solidFill>
                        </a:rPr>
                        <a:t>Ein/</a:t>
                      </a:r>
                      <a:r>
                        <a:rPr lang="en-GB" sz="1200" b="0" dirty="0" err="1">
                          <a:solidFill>
                            <a:sysClr val="windowText" lastClr="000000"/>
                          </a:solidFill>
                        </a:rPr>
                        <a:t>zwei</a:t>
                      </a:r>
                      <a:r>
                        <a:rPr lang="en-GB" sz="1200" b="0" dirty="0">
                          <a:solidFill>
                            <a:sysClr val="windowText" lastClr="000000"/>
                          </a:solidFill>
                        </a:rPr>
                        <a:t> Mädchen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GB" sz="1200" b="0" dirty="0">
                          <a:solidFill>
                            <a:sysClr val="windowText" lastClr="000000"/>
                          </a:solidFill>
                        </a:rPr>
                        <a:t>     </a:t>
                      </a:r>
                      <a:r>
                        <a:rPr lang="en-GB" sz="1200" b="0" dirty="0">
                          <a:solidFill>
                            <a:srgbClr val="0000FF"/>
                          </a:solidFill>
                        </a:rPr>
                        <a:t>one/two girls</a:t>
                      </a:r>
                      <a:endParaRPr lang="en-GB" sz="1200" b="0" dirty="0">
                        <a:solidFill>
                          <a:sysClr val="windowText" lastClr="000000"/>
                        </a:solidFill>
                      </a:endParaRP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200" b="0" dirty="0">
                          <a:solidFill>
                            <a:sysClr val="windowText" lastClr="000000"/>
                          </a:solidFill>
                        </a:rPr>
                        <a:t>Eine </a:t>
                      </a:r>
                      <a:r>
                        <a:rPr lang="en-GB" sz="1200" b="0" dirty="0" err="1">
                          <a:solidFill>
                            <a:sysClr val="windowText" lastClr="000000"/>
                          </a:solidFill>
                        </a:rPr>
                        <a:t>Familie</a:t>
                      </a:r>
                      <a:r>
                        <a:rPr lang="en-GB" sz="1200" b="0" dirty="0">
                          <a:solidFill>
                            <a:sysClr val="windowText" lastClr="000000"/>
                          </a:solidFill>
                        </a:rPr>
                        <a:t>   </a:t>
                      </a:r>
                      <a:r>
                        <a:rPr lang="en-GB" sz="1200" b="0" dirty="0">
                          <a:solidFill>
                            <a:srgbClr val="0000FF"/>
                          </a:solidFill>
                        </a:rPr>
                        <a:t>a family</a:t>
                      </a:r>
                      <a:endParaRPr lang="en-GB" sz="1200" b="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F5FF"/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 err="1">
                          <a:solidFill>
                            <a:sysClr val="windowText" lastClr="000000"/>
                          </a:solidFill>
                        </a:rPr>
                        <a:t>einen</a:t>
                      </a:r>
                      <a:r>
                        <a:rPr lang="en-GB" sz="1200" dirty="0">
                          <a:solidFill>
                            <a:sysClr val="windowText" lastClr="000000"/>
                          </a:solidFill>
                        </a:rPr>
                        <a:t> Tisch   </a:t>
                      </a:r>
                      <a:r>
                        <a:rPr lang="en-GB" sz="1200" dirty="0">
                          <a:solidFill>
                            <a:srgbClr val="0000FF"/>
                          </a:solidFill>
                        </a:rPr>
                        <a:t>a table</a:t>
                      </a:r>
                      <a:endParaRPr lang="en-GB" sz="1200" dirty="0">
                        <a:solidFill>
                          <a:sysClr val="windowText" lastClr="000000"/>
                        </a:solidFill>
                      </a:endParaRP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endParaRPr lang="en-GB" sz="1200" dirty="0">
                        <a:solidFill>
                          <a:sysClr val="windowText" lastClr="000000"/>
                        </a:solidFill>
                      </a:endParaRP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 err="1">
                          <a:solidFill>
                            <a:sysClr val="windowText" lastClr="000000"/>
                          </a:solidFill>
                        </a:rPr>
                        <a:t>ein</a:t>
                      </a:r>
                      <a:r>
                        <a:rPr lang="en-GB" sz="1200" dirty="0">
                          <a:solidFill>
                            <a:sysClr val="windowText" lastClr="000000"/>
                          </a:solidFill>
                        </a:rPr>
                        <a:t> Handy     </a:t>
                      </a:r>
                      <a:r>
                        <a:rPr lang="en-GB" sz="1200" dirty="0">
                          <a:solidFill>
                            <a:srgbClr val="0000FF"/>
                          </a:solidFill>
                        </a:rPr>
                        <a:t>a phone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endParaRPr lang="en-GB" sz="1200" dirty="0">
                        <a:solidFill>
                          <a:sysClr val="windowText" lastClr="000000"/>
                        </a:solidFill>
                      </a:endParaRP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>
                          <a:solidFill>
                            <a:sysClr val="windowText" lastClr="000000"/>
                          </a:solidFill>
                        </a:rPr>
                        <a:t>(</a:t>
                      </a:r>
                      <a:r>
                        <a:rPr lang="en-GB" sz="1200" dirty="0" err="1">
                          <a:solidFill>
                            <a:sysClr val="windowText" lastClr="000000"/>
                          </a:solidFill>
                        </a:rPr>
                        <a:t>viele</a:t>
                      </a:r>
                      <a:r>
                        <a:rPr lang="en-GB" sz="1200" dirty="0">
                          <a:solidFill>
                            <a:sysClr val="windowText" lastClr="000000"/>
                          </a:solidFill>
                        </a:rPr>
                        <a:t>) </a:t>
                      </a:r>
                      <a:r>
                        <a:rPr lang="en-GB" sz="1200" dirty="0" err="1">
                          <a:solidFill>
                            <a:sysClr val="windowText" lastClr="000000"/>
                          </a:solidFill>
                        </a:rPr>
                        <a:t>Bäume</a:t>
                      </a:r>
                      <a:r>
                        <a:rPr lang="en-GB" sz="1200" dirty="0">
                          <a:solidFill>
                            <a:sysClr val="windowText" lastClr="000000"/>
                          </a:solidFill>
                        </a:rPr>
                        <a:t>   </a:t>
                      </a:r>
                      <a:r>
                        <a:rPr lang="en-GB" sz="1200" dirty="0">
                          <a:solidFill>
                            <a:srgbClr val="0000FF"/>
                          </a:solidFill>
                        </a:rPr>
                        <a:t>(lots of) trees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endParaRPr lang="en-GB" sz="1200" dirty="0">
                        <a:solidFill>
                          <a:sysClr val="windowText" lastClr="000000"/>
                        </a:solidFill>
                      </a:endParaRP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>
                          <a:solidFill>
                            <a:sysClr val="windowText" lastClr="000000"/>
                          </a:solidFill>
                        </a:rPr>
                        <a:t>(</a:t>
                      </a:r>
                      <a:r>
                        <a:rPr lang="en-GB" sz="1200" dirty="0" err="1">
                          <a:solidFill>
                            <a:sysClr val="windowText" lastClr="000000"/>
                          </a:solidFill>
                        </a:rPr>
                        <a:t>einige</a:t>
                      </a:r>
                      <a:r>
                        <a:rPr lang="en-GB" sz="1200" dirty="0">
                          <a:solidFill>
                            <a:sysClr val="windowText" lastClr="000000"/>
                          </a:solidFill>
                        </a:rPr>
                        <a:t>) Blumen   </a:t>
                      </a:r>
                      <a:r>
                        <a:rPr lang="en-GB" sz="1200" dirty="0">
                          <a:solidFill>
                            <a:srgbClr val="0000FF"/>
                          </a:solidFill>
                        </a:rPr>
                        <a:t>(some) flowers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endParaRPr lang="en-GB" sz="1200" dirty="0">
                        <a:solidFill>
                          <a:sysClr val="windowText" lastClr="000000"/>
                        </a:solidFill>
                      </a:endParaRP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>
                          <a:solidFill>
                            <a:sysClr val="windowText" lastClr="000000"/>
                          </a:solidFill>
                        </a:rPr>
                        <a:t>(</a:t>
                      </a:r>
                      <a:r>
                        <a:rPr lang="en-GB" sz="1200" dirty="0" err="1">
                          <a:solidFill>
                            <a:sysClr val="windowText" lastClr="000000"/>
                          </a:solidFill>
                        </a:rPr>
                        <a:t>viele</a:t>
                      </a:r>
                      <a:r>
                        <a:rPr lang="en-GB" sz="1200" dirty="0">
                          <a:solidFill>
                            <a:sysClr val="windowText" lastClr="000000"/>
                          </a:solidFill>
                        </a:rPr>
                        <a:t> / </a:t>
                      </a:r>
                      <a:r>
                        <a:rPr lang="en-GB" sz="1200" dirty="0" err="1">
                          <a:solidFill>
                            <a:sysClr val="windowText" lastClr="000000"/>
                          </a:solidFill>
                        </a:rPr>
                        <a:t>einige</a:t>
                      </a:r>
                      <a:r>
                        <a:rPr lang="en-GB" sz="1200" dirty="0">
                          <a:solidFill>
                            <a:sysClr val="windowText" lastClr="000000"/>
                          </a:solidFill>
                        </a:rPr>
                        <a:t> / </a:t>
                      </a:r>
                      <a:r>
                        <a:rPr lang="en-GB" sz="1200" dirty="0" err="1">
                          <a:solidFill>
                            <a:sysClr val="windowText" lastClr="000000"/>
                          </a:solidFill>
                        </a:rPr>
                        <a:t>ein</a:t>
                      </a:r>
                      <a:r>
                        <a:rPr lang="en-GB" sz="1200" dirty="0">
                          <a:solidFill>
                            <a:sysClr val="windowText" lastClr="000000"/>
                          </a:solidFill>
                        </a:rPr>
                        <a:t>) </a:t>
                      </a:r>
                      <a:r>
                        <a:rPr lang="en-GB" sz="1200" dirty="0" err="1">
                          <a:solidFill>
                            <a:sysClr val="windowText" lastClr="000000"/>
                          </a:solidFill>
                        </a:rPr>
                        <a:t>Gebäude</a:t>
                      </a:r>
                      <a:endParaRPr lang="en-GB" sz="1200" dirty="0">
                        <a:solidFill>
                          <a:sysClr val="windowText" lastClr="000000"/>
                        </a:solidFill>
                      </a:endParaRP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GB" sz="1200" dirty="0">
                          <a:solidFill>
                            <a:sysClr val="windowText" lastClr="000000"/>
                          </a:solidFill>
                        </a:rPr>
                        <a:t>     </a:t>
                      </a:r>
                      <a:r>
                        <a:rPr lang="en-GB" sz="1200" dirty="0">
                          <a:solidFill>
                            <a:srgbClr val="0000FF"/>
                          </a:solidFill>
                        </a:rPr>
                        <a:t>(lots of / some / a) building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 err="1">
                          <a:solidFill>
                            <a:sysClr val="windowText" lastClr="000000"/>
                          </a:solidFill>
                        </a:rPr>
                        <a:t>ein</a:t>
                      </a:r>
                      <a:r>
                        <a:rPr lang="en-GB" sz="1200" dirty="0">
                          <a:solidFill>
                            <a:sysClr val="windowText" lastClr="000000"/>
                          </a:solidFill>
                        </a:rPr>
                        <a:t> Haus   </a:t>
                      </a:r>
                      <a:r>
                        <a:rPr lang="en-GB" sz="1200" dirty="0">
                          <a:solidFill>
                            <a:srgbClr val="0000FF"/>
                          </a:solidFill>
                        </a:rPr>
                        <a:t>a house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F5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b="1" dirty="0">
                          <a:solidFill>
                            <a:sysClr val="windowText" lastClr="000000"/>
                          </a:solidFill>
                        </a:rPr>
                        <a:t>Mood: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200" b="0" dirty="0">
                          <a:solidFill>
                            <a:sysClr val="windowText" lastClr="000000"/>
                          </a:solidFill>
                        </a:rPr>
                        <a:t>Er/</a:t>
                      </a:r>
                      <a:r>
                        <a:rPr lang="en-GB" sz="1200" b="0" dirty="0" err="1">
                          <a:solidFill>
                            <a:sysClr val="windowText" lastClr="000000"/>
                          </a:solidFill>
                        </a:rPr>
                        <a:t>sie</a:t>
                      </a:r>
                      <a:r>
                        <a:rPr lang="en-GB" sz="1200" b="0" dirty="0">
                          <a:solidFill>
                            <a:sysClr val="windowText" lastClr="000000"/>
                          </a:solidFill>
                        </a:rPr>
                        <a:t> </a:t>
                      </a:r>
                      <a:r>
                        <a:rPr lang="en-GB" sz="1200" b="0" dirty="0" err="1">
                          <a:solidFill>
                            <a:sysClr val="windowText" lastClr="000000"/>
                          </a:solidFill>
                        </a:rPr>
                        <a:t>sieht</a:t>
                      </a:r>
                      <a:r>
                        <a:rPr lang="en-GB" sz="1200" b="0" dirty="0">
                          <a:solidFill>
                            <a:sysClr val="windowText" lastClr="000000"/>
                          </a:solidFill>
                        </a:rPr>
                        <a:t>…. </a:t>
                      </a:r>
                      <a:r>
                        <a:rPr lang="en-GB" sz="1200" b="0" dirty="0" err="1">
                          <a:solidFill>
                            <a:sysClr val="windowText" lastClr="000000"/>
                          </a:solidFill>
                        </a:rPr>
                        <a:t>aus</a:t>
                      </a:r>
                      <a:r>
                        <a:rPr lang="en-GB" sz="1200" b="0" dirty="0">
                          <a:solidFill>
                            <a:sysClr val="windowText" lastClr="000000"/>
                          </a:solidFill>
                        </a:rPr>
                        <a:t>     </a:t>
                      </a:r>
                      <a:r>
                        <a:rPr lang="en-GB" sz="1200" b="0" dirty="0">
                          <a:solidFill>
                            <a:srgbClr val="0000FF"/>
                          </a:solidFill>
                        </a:rPr>
                        <a:t>he/she  looks…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200" b="0" dirty="0">
                          <a:solidFill>
                            <a:sysClr val="windowText" lastClr="000000"/>
                          </a:solidFill>
                        </a:rPr>
                        <a:t>Sie </a:t>
                      </a:r>
                      <a:r>
                        <a:rPr lang="en-GB" sz="1200" b="0" dirty="0" err="1">
                          <a:solidFill>
                            <a:sysClr val="windowText" lastClr="000000"/>
                          </a:solidFill>
                        </a:rPr>
                        <a:t>sehen</a:t>
                      </a:r>
                      <a:r>
                        <a:rPr lang="en-GB" sz="1200" b="0" dirty="0">
                          <a:solidFill>
                            <a:sysClr val="windowText" lastClr="000000"/>
                          </a:solidFill>
                        </a:rPr>
                        <a:t>….</a:t>
                      </a:r>
                      <a:r>
                        <a:rPr lang="en-GB" sz="1200" b="0" dirty="0" err="1">
                          <a:solidFill>
                            <a:sysClr val="windowText" lastClr="000000"/>
                          </a:solidFill>
                        </a:rPr>
                        <a:t>aus</a:t>
                      </a:r>
                      <a:r>
                        <a:rPr lang="en-GB" sz="1200" b="0" dirty="0">
                          <a:solidFill>
                            <a:sysClr val="windowText" lastClr="000000"/>
                          </a:solidFill>
                        </a:rPr>
                        <a:t>         </a:t>
                      </a:r>
                      <a:r>
                        <a:rPr lang="en-GB" sz="1200" b="0" dirty="0">
                          <a:solidFill>
                            <a:srgbClr val="0000FF"/>
                          </a:solidFill>
                        </a:rPr>
                        <a:t>they look …..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endParaRPr lang="en-GB" sz="1200" b="0" dirty="0">
                        <a:solidFill>
                          <a:sysClr val="windowText" lastClr="000000"/>
                        </a:solidFill>
                      </a:endParaRP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200" b="0" dirty="0">
                          <a:solidFill>
                            <a:sysClr val="windowText" lastClr="000000"/>
                          </a:solidFill>
                        </a:rPr>
                        <a:t>Er/</a:t>
                      </a:r>
                      <a:r>
                        <a:rPr lang="en-GB" sz="1200" b="0" dirty="0" err="1">
                          <a:solidFill>
                            <a:sysClr val="windowText" lastClr="000000"/>
                          </a:solidFill>
                        </a:rPr>
                        <a:t>sie</a:t>
                      </a:r>
                      <a:r>
                        <a:rPr lang="en-GB" sz="1200" b="0" dirty="0">
                          <a:solidFill>
                            <a:sysClr val="windowText" lastClr="000000"/>
                          </a:solidFill>
                        </a:rPr>
                        <a:t> </a:t>
                      </a:r>
                      <a:r>
                        <a:rPr lang="en-GB" sz="1200" b="0" dirty="0" err="1">
                          <a:solidFill>
                            <a:sysClr val="windowText" lastClr="000000"/>
                          </a:solidFill>
                        </a:rPr>
                        <a:t>scheint</a:t>
                      </a:r>
                      <a:r>
                        <a:rPr lang="en-GB" sz="1200" b="0" dirty="0">
                          <a:solidFill>
                            <a:sysClr val="windowText" lastClr="000000"/>
                          </a:solidFill>
                        </a:rPr>
                        <a:t>            </a:t>
                      </a:r>
                      <a:r>
                        <a:rPr lang="en-GB" sz="1200" b="0" dirty="0">
                          <a:solidFill>
                            <a:srgbClr val="0000FF"/>
                          </a:solidFill>
                        </a:rPr>
                        <a:t>he/she seems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200" b="0" dirty="0">
                          <a:solidFill>
                            <a:sysClr val="windowText" lastClr="000000"/>
                          </a:solidFill>
                        </a:rPr>
                        <a:t>Sie </a:t>
                      </a:r>
                      <a:r>
                        <a:rPr lang="en-GB" sz="1200" b="0" dirty="0" err="1">
                          <a:solidFill>
                            <a:sysClr val="windowText" lastClr="000000"/>
                          </a:solidFill>
                        </a:rPr>
                        <a:t>scheinen</a:t>
                      </a:r>
                      <a:r>
                        <a:rPr lang="en-GB" sz="1200" b="0" dirty="0">
                          <a:solidFill>
                            <a:sysClr val="windowText" lastClr="000000"/>
                          </a:solidFill>
                        </a:rPr>
                        <a:t>              </a:t>
                      </a:r>
                      <a:r>
                        <a:rPr lang="en-GB" sz="1200" b="0" dirty="0">
                          <a:solidFill>
                            <a:srgbClr val="0000FF"/>
                          </a:solidFill>
                        </a:rPr>
                        <a:t>they seem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endParaRPr lang="en-GB" sz="1200" b="0" dirty="0">
                        <a:solidFill>
                          <a:sysClr val="windowText" lastClr="000000"/>
                        </a:solidFill>
                      </a:endParaRP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200" b="0" dirty="0" err="1">
                          <a:solidFill>
                            <a:sysClr val="windowText" lastClr="000000"/>
                          </a:solidFill>
                        </a:rPr>
                        <a:t>traurig</a:t>
                      </a:r>
                      <a:r>
                        <a:rPr lang="en-GB" sz="1200" b="0" dirty="0">
                          <a:solidFill>
                            <a:sysClr val="windowText" lastClr="000000"/>
                          </a:solidFill>
                        </a:rPr>
                        <a:t>                          </a:t>
                      </a:r>
                      <a:r>
                        <a:rPr lang="en-GB" sz="1200" b="0" dirty="0">
                          <a:solidFill>
                            <a:srgbClr val="0000FF"/>
                          </a:solidFill>
                        </a:rPr>
                        <a:t>sad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200" b="0" dirty="0" err="1">
                          <a:solidFill>
                            <a:sysClr val="windowText" lastClr="000000"/>
                          </a:solidFill>
                        </a:rPr>
                        <a:t>glücklich</a:t>
                      </a:r>
                      <a:r>
                        <a:rPr lang="en-GB" sz="1200" b="0" dirty="0">
                          <a:solidFill>
                            <a:sysClr val="windowText" lastClr="000000"/>
                          </a:solidFill>
                        </a:rPr>
                        <a:t>                      </a:t>
                      </a:r>
                      <a:r>
                        <a:rPr lang="en-GB" sz="1200" b="0" dirty="0">
                          <a:solidFill>
                            <a:srgbClr val="0000FF"/>
                          </a:solidFill>
                        </a:rPr>
                        <a:t>happy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200" b="0" dirty="0" err="1">
                          <a:solidFill>
                            <a:sysClr val="windowText" lastClr="000000"/>
                          </a:solidFill>
                        </a:rPr>
                        <a:t>müde</a:t>
                      </a:r>
                      <a:r>
                        <a:rPr lang="en-GB" sz="1200" b="0" dirty="0">
                          <a:solidFill>
                            <a:sysClr val="windowText" lastClr="000000"/>
                          </a:solidFill>
                        </a:rPr>
                        <a:t>                           </a:t>
                      </a:r>
                      <a:r>
                        <a:rPr lang="en-GB" sz="1200" b="0" dirty="0">
                          <a:solidFill>
                            <a:srgbClr val="0000FF"/>
                          </a:solidFill>
                        </a:rPr>
                        <a:t>tired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200" b="0" dirty="0" err="1">
                          <a:solidFill>
                            <a:sysClr val="windowText" lastClr="000000"/>
                          </a:solidFill>
                        </a:rPr>
                        <a:t>böse</a:t>
                      </a:r>
                      <a:r>
                        <a:rPr lang="en-GB" sz="1200" b="0" dirty="0">
                          <a:solidFill>
                            <a:sysClr val="windowText" lastClr="000000"/>
                          </a:solidFill>
                        </a:rPr>
                        <a:t>                             </a:t>
                      </a:r>
                      <a:r>
                        <a:rPr lang="en-GB" sz="1200" b="0" dirty="0">
                          <a:solidFill>
                            <a:srgbClr val="0000FF"/>
                          </a:solidFill>
                        </a:rPr>
                        <a:t>angry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endParaRPr lang="en-GB" sz="1200" b="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87083874"/>
                  </a:ext>
                </a:extLst>
              </a:tr>
            </a:tbl>
          </a:graphicData>
        </a:graphic>
      </p:graphicFrame>
      <p:pic>
        <p:nvPicPr>
          <p:cNvPr id="3" name="Picture 2">
            <a:extLst>
              <a:ext uri="{FF2B5EF4-FFF2-40B4-BE49-F238E27FC236}">
                <a16:creationId xmlns:a16="http://schemas.microsoft.com/office/drawing/2014/main" id="{C84B1C2E-E127-41F0-AA36-89B629DB765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0043" y="35676"/>
            <a:ext cx="1314443" cy="457198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896C536F-2E8C-63BA-060F-71682EB1F0C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82997" y="618964"/>
            <a:ext cx="1106786" cy="730840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5B79879E-F368-BAD1-F77A-A2C8BECE1A3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838648" y="44730"/>
            <a:ext cx="951137" cy="433617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0904953A-CF56-9043-1BE5-2AA52E38D203}"/>
              </a:ext>
            </a:extLst>
          </p:cNvPr>
          <p:cNvSpPr txBox="1"/>
          <p:nvPr/>
        </p:nvSpPr>
        <p:spPr>
          <a:xfrm>
            <a:off x="4544840" y="6428276"/>
            <a:ext cx="1718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b="1" dirty="0">
                <a:solidFill>
                  <a:srgbClr val="FF0000"/>
                </a:solidFill>
                <a:highlight>
                  <a:srgbClr val="FFFF00"/>
                </a:highlight>
              </a:rPr>
              <a:t>+ add an opinion!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415774DC-39F4-9845-C42C-FD6806A6E575}"/>
              </a:ext>
            </a:extLst>
          </p:cNvPr>
          <p:cNvSpPr/>
          <p:nvPr/>
        </p:nvSpPr>
        <p:spPr>
          <a:xfrm>
            <a:off x="-405128" y="1122070"/>
            <a:ext cx="9899935" cy="1033272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0" b="1" dirty="0">
                <a:solidFill>
                  <a:schemeClr val="tx1"/>
                </a:solidFill>
              </a:rPr>
              <a:t>PREVIEW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89C3681D-530A-74FC-1430-BF7436406B9A}"/>
              </a:ext>
            </a:extLst>
          </p:cNvPr>
          <p:cNvSpPr/>
          <p:nvPr/>
        </p:nvSpPr>
        <p:spPr>
          <a:xfrm>
            <a:off x="-405129" y="4099966"/>
            <a:ext cx="9899935" cy="1033272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0" b="1" dirty="0">
                <a:solidFill>
                  <a:schemeClr val="tx1"/>
                </a:solidFill>
              </a:rPr>
              <a:t>PREVIEW</a:t>
            </a:r>
          </a:p>
        </p:txBody>
      </p:sp>
    </p:spTree>
    <p:extLst>
      <p:ext uri="{BB962C8B-B14F-4D97-AF65-F5344CB8AC3E}">
        <p14:creationId xmlns:p14="http://schemas.microsoft.com/office/powerpoint/2010/main" val="39181348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</TotalTime>
  <Words>504</Words>
  <Application>Microsoft Office PowerPoint</Application>
  <PresentationFormat>On-screen Show (4:3)</PresentationFormat>
  <Paragraphs>99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German Photo Card Help Sheet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P Leggatt</dc:creator>
  <cp:lastModifiedBy>P Leggatt</cp:lastModifiedBy>
  <cp:revision>1</cp:revision>
  <dcterms:created xsi:type="dcterms:W3CDTF">2025-10-20T06:24:01Z</dcterms:created>
  <dcterms:modified xsi:type="dcterms:W3CDTF">2025-10-20T06:25:55Z</dcterms:modified>
</cp:coreProperties>
</file>