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A3421-FA23-495D-94DA-7237DDEE21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3DCF2-76E8-46E8-ABE5-EB3A408EAC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ABFE7-2C6E-4F44-956C-B7A6EAC84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89A54-14EA-453C-9720-4909F7881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FAAAC-2332-431D-8D28-C90C13C2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75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6BDD2-C0D3-452D-9E06-40C443738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1E8571-AC81-4F2A-9A99-64A74A132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72D3F-D132-42D0-9B13-448FB08B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1277C-E3F3-4545-ABAB-A8463A66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3D4FD-7A5F-4BC7-BC00-3CECA5C1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790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7B38C5-98D8-4658-B66C-AA991F4C2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9DF38B-F640-4311-8CB0-81540173A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D8377-28FE-45EE-A602-9366C738F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BE91D-7153-4ED1-B7BE-9713291C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6B015-6DD6-443C-AAF7-3C85B9D4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067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CE0FD-4051-49DF-BB5A-1AD8B939D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AF047-F629-46A8-9587-5563D74C6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6D7D7-8A62-4FEF-B757-E2B3D0FB0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41B72-5400-4970-8878-86308510E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39C62-0BA0-41B1-99C3-3142411ED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8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176C-3CDC-4695-92AB-289F3F0D4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57606-8D8B-4BFB-9C7F-678293D63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4E76E-7E60-4651-B9C7-D181B1EBD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D7DF1-704A-473B-95D0-6A4E262F8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327D1-1863-4431-B900-20C98DC6A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412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E38B0-7E48-4518-9EE3-2D2C76A3F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2C366-D9F4-436F-ABED-49CA59A62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D47D2-F04F-4933-BD1E-38BFCF6817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1D355-AFBF-4D6C-8011-1E02779B6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085E4E-7725-446A-B7C4-E8CB4C04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1F072-E955-4FAC-B897-2D7270463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6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32507-A20C-4A1B-AC51-BE6EC6C8B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2EB90-BE7E-4031-BF6D-86D79D179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8365B-F3DA-462F-BD4B-CB16AA60F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E8BEC-22E4-457D-8BE8-812EBA5FF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7F3C13-7171-468C-A5DA-E7B0AA2D8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4646D1-6C76-470F-829C-B09C6804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7DB343-2792-4DE5-AFB1-87D2507A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F5D18A-14C7-4924-9246-506E81D1A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38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44DA2-A129-4595-A4A0-0DED5647F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0E5D81-4071-4DF0-9BE5-F34B62284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B53F4-BA52-488C-8F60-A8A85B1F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C49EB0-C169-40FA-9AF6-4C74AA7B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3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0C394F-1332-4E93-BCCA-8322D2B9C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A0353A-6F20-4ED4-A1D1-9CE630DBE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02FCF-675A-43C3-AE9C-17C599A7A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14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74A3-EE46-4B82-BDB3-E3CB5059B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3EF5D-72CC-4BF4-A357-8D4D0535E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8ADA9-07ED-408F-A57F-CB4E73046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A799B-34F1-4F58-BF32-07E9A159A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60894-6C1A-46CD-9043-1E5496366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F6806-22D3-42E1-A90A-7F662F612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69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E3893-A37D-4C96-84EE-E0FF1B286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65E92C-D9AB-4CC4-8E6F-D3B62C1796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F1F99-D974-4A91-93B3-248D1AB87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268A7-F596-40C8-A96E-B00602B53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6E094-B7C6-4CD1-BF7D-5B34F5CF0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0E267D-2D1A-47B8-8986-DC5C77C6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32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150C37-046F-4610-9D4A-BABA7CBC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57739-46D8-413C-9C01-5FC5651AC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8880F-588E-4F67-88E8-20D4FB6AA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3376B-9565-4A85-8323-DE41122F4931}" type="datetimeFigureOut">
              <a:rPr lang="en-GB" smtClean="0"/>
              <a:t>19/07/2023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BC542-BA93-4E5E-84DC-916E371CE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C2142-A307-44D2-8577-EE0890D6E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55F26-90FB-4D33-9C74-39D3F911F7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4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CA430E-6289-425E-B1E5-BF44FD6D47F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65" t="22029" r="8957" b="15169"/>
          <a:stretch/>
        </p:blipFill>
        <p:spPr>
          <a:xfrm>
            <a:off x="2239617" y="1179443"/>
            <a:ext cx="7712766" cy="430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303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Kidd</dc:creator>
  <cp:lastModifiedBy>Gemma Kidd</cp:lastModifiedBy>
  <cp:revision>1</cp:revision>
  <dcterms:created xsi:type="dcterms:W3CDTF">2023-07-19T08:15:42Z</dcterms:created>
  <dcterms:modified xsi:type="dcterms:W3CDTF">2023-07-19T08:15:52Z</dcterms:modified>
</cp:coreProperties>
</file>