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4_5A323B91.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294957E2-F6F3-CCA1-8FD3-49ECF8FE5AAD}" name="Rachel Almond" initials="RA" userId="879a35cf4fa4261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36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lmond" userId="879a35cf4fa4261a" providerId="LiveId" clId="{36394C18-5F6A-41A5-8C4A-8D0BEE26B382}"/>
    <pc:docChg chg="">
      <pc:chgData name="Rachel Almond" userId="879a35cf4fa4261a" providerId="LiveId" clId="{36394C18-5F6A-41A5-8C4A-8D0BEE26B382}" dt="2022-08-15T13:20:26.893" v="0"/>
      <pc:docMkLst>
        <pc:docMk/>
      </pc:docMkLst>
      <pc:sldChg chg="addCm">
        <pc:chgData name="Rachel Almond" userId="879a35cf4fa4261a" providerId="LiveId" clId="{36394C18-5F6A-41A5-8C4A-8D0BEE26B382}" dt="2022-08-15T13:20:26.893" v="0"/>
        <pc:sldMkLst>
          <pc:docMk/>
          <pc:sldMk cId="1513241489" sldId="260"/>
        </pc:sldMkLst>
      </pc:sldChg>
    </pc:docChg>
  </pc:docChgLst>
</pc:chgInfo>
</file>

<file path=ppt/comments/modernComment_104_5A323B91.xml><?xml version="1.0" encoding="utf-8"?>
<p188:cmLst xmlns:a="http://schemas.openxmlformats.org/drawingml/2006/main" xmlns:r="http://schemas.openxmlformats.org/officeDocument/2006/relationships" xmlns:p188="http://schemas.microsoft.com/office/powerpoint/2018/8/main">
  <p188:cm id="{A5DB3663-2B9B-47DE-99B5-5707D269AB8A}" authorId="{294957E2-F6F3-CCA1-8FD3-49ECF8FE5AAD}" created="2022-08-15T13:20:26.887">
    <pc:sldMkLst xmlns:pc="http://schemas.microsoft.com/office/powerpoint/2013/main/command">
      <pc:docMk/>
      <pc:sldMk cId="1513241489" sldId="260"/>
    </pc:sldMkLst>
    <p188:txBody>
      <a:bodyPr/>
      <a:lstStyle/>
      <a:p>
        <a:r>
          <a:rPr lang="en-GB"/>
          <a:t>Riddle answer - your right elbow!</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7BC43-1DAA-D5F4-4705-D1A12678B9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B96BFE-7885-E3CB-FA2B-0E96822B8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55AB11-8547-28F1-ECEA-69B731375760}"/>
              </a:ext>
            </a:extLst>
          </p:cNvPr>
          <p:cNvSpPr>
            <a:spLocks noGrp="1"/>
          </p:cNvSpPr>
          <p:nvPr>
            <p:ph type="dt" sz="half" idx="10"/>
          </p:nvPr>
        </p:nvSpPr>
        <p:spPr/>
        <p:txBody>
          <a:bodyPr/>
          <a:lstStyle/>
          <a:p>
            <a:fld id="{18172F05-C9DC-465F-8C1C-4F5F47C7A1F0}" type="datetimeFigureOut">
              <a:rPr lang="en-GB" smtClean="0"/>
              <a:t>15/08/2022</a:t>
            </a:fld>
            <a:endParaRPr lang="en-GB"/>
          </a:p>
        </p:txBody>
      </p:sp>
      <p:sp>
        <p:nvSpPr>
          <p:cNvPr id="5" name="Footer Placeholder 4">
            <a:extLst>
              <a:ext uri="{FF2B5EF4-FFF2-40B4-BE49-F238E27FC236}">
                <a16:creationId xmlns:a16="http://schemas.microsoft.com/office/drawing/2014/main" id="{09801029-C7B8-CE0F-C0A4-CBC9AF78BE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B092D5-FD05-6DCB-960D-3FF06B1E9102}"/>
              </a:ext>
            </a:extLst>
          </p:cNvPr>
          <p:cNvSpPr>
            <a:spLocks noGrp="1"/>
          </p:cNvSpPr>
          <p:nvPr>
            <p:ph type="sldNum" sz="quarter" idx="12"/>
          </p:nvPr>
        </p:nvSpPr>
        <p:spPr/>
        <p:txBody>
          <a:bodyPr/>
          <a:lstStyle/>
          <a:p>
            <a:fld id="{33B2C4E5-C78B-4239-AEFD-3DE18464A9F0}" type="slidenum">
              <a:rPr lang="en-GB" smtClean="0"/>
              <a:t>‹#›</a:t>
            </a:fld>
            <a:endParaRPr lang="en-GB"/>
          </a:p>
        </p:txBody>
      </p:sp>
    </p:spTree>
    <p:extLst>
      <p:ext uri="{BB962C8B-B14F-4D97-AF65-F5344CB8AC3E}">
        <p14:creationId xmlns:p14="http://schemas.microsoft.com/office/powerpoint/2010/main" val="203329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DAA9-48F5-979E-E53B-5BABD74997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249F2F-0409-B1C4-F54A-509D32FB84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5FBDB-2632-4FB7-A6A4-D71B07325306}"/>
              </a:ext>
            </a:extLst>
          </p:cNvPr>
          <p:cNvSpPr>
            <a:spLocks noGrp="1"/>
          </p:cNvSpPr>
          <p:nvPr>
            <p:ph type="dt" sz="half" idx="10"/>
          </p:nvPr>
        </p:nvSpPr>
        <p:spPr/>
        <p:txBody>
          <a:bodyPr/>
          <a:lstStyle/>
          <a:p>
            <a:fld id="{18172F05-C9DC-465F-8C1C-4F5F47C7A1F0}" type="datetimeFigureOut">
              <a:rPr lang="en-GB" smtClean="0"/>
              <a:t>15/08/2022</a:t>
            </a:fld>
            <a:endParaRPr lang="en-GB"/>
          </a:p>
        </p:txBody>
      </p:sp>
      <p:sp>
        <p:nvSpPr>
          <p:cNvPr id="5" name="Footer Placeholder 4">
            <a:extLst>
              <a:ext uri="{FF2B5EF4-FFF2-40B4-BE49-F238E27FC236}">
                <a16:creationId xmlns:a16="http://schemas.microsoft.com/office/drawing/2014/main" id="{42A2009B-6132-2E0B-072C-EC659C6A1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EE089A-D2E7-9D3A-6343-6C22813D5517}"/>
              </a:ext>
            </a:extLst>
          </p:cNvPr>
          <p:cNvSpPr>
            <a:spLocks noGrp="1"/>
          </p:cNvSpPr>
          <p:nvPr>
            <p:ph type="sldNum" sz="quarter" idx="12"/>
          </p:nvPr>
        </p:nvSpPr>
        <p:spPr/>
        <p:txBody>
          <a:bodyPr/>
          <a:lstStyle/>
          <a:p>
            <a:fld id="{33B2C4E5-C78B-4239-AEFD-3DE18464A9F0}" type="slidenum">
              <a:rPr lang="en-GB" smtClean="0"/>
              <a:t>‹#›</a:t>
            </a:fld>
            <a:endParaRPr lang="en-GB"/>
          </a:p>
        </p:txBody>
      </p:sp>
    </p:spTree>
    <p:extLst>
      <p:ext uri="{BB962C8B-B14F-4D97-AF65-F5344CB8AC3E}">
        <p14:creationId xmlns:p14="http://schemas.microsoft.com/office/powerpoint/2010/main" val="322776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FE1BB5-848E-4B1C-2AE8-42D568F2AE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50B5F2-A1FE-2180-300E-67A4B70380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66F63-F17B-DC9A-A7BA-4F086BEFEB6B}"/>
              </a:ext>
            </a:extLst>
          </p:cNvPr>
          <p:cNvSpPr>
            <a:spLocks noGrp="1"/>
          </p:cNvSpPr>
          <p:nvPr>
            <p:ph type="dt" sz="half" idx="10"/>
          </p:nvPr>
        </p:nvSpPr>
        <p:spPr/>
        <p:txBody>
          <a:bodyPr/>
          <a:lstStyle/>
          <a:p>
            <a:fld id="{18172F05-C9DC-465F-8C1C-4F5F47C7A1F0}" type="datetimeFigureOut">
              <a:rPr lang="en-GB" smtClean="0"/>
              <a:t>15/08/2022</a:t>
            </a:fld>
            <a:endParaRPr lang="en-GB"/>
          </a:p>
        </p:txBody>
      </p:sp>
      <p:sp>
        <p:nvSpPr>
          <p:cNvPr id="5" name="Footer Placeholder 4">
            <a:extLst>
              <a:ext uri="{FF2B5EF4-FFF2-40B4-BE49-F238E27FC236}">
                <a16:creationId xmlns:a16="http://schemas.microsoft.com/office/drawing/2014/main" id="{A2AB8F78-F83F-D4F8-757F-333B77F24A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E286F9-8F81-36C5-FC96-6EEB4A7F9A5C}"/>
              </a:ext>
            </a:extLst>
          </p:cNvPr>
          <p:cNvSpPr>
            <a:spLocks noGrp="1"/>
          </p:cNvSpPr>
          <p:nvPr>
            <p:ph type="sldNum" sz="quarter" idx="12"/>
          </p:nvPr>
        </p:nvSpPr>
        <p:spPr/>
        <p:txBody>
          <a:bodyPr/>
          <a:lstStyle/>
          <a:p>
            <a:fld id="{33B2C4E5-C78B-4239-AEFD-3DE18464A9F0}" type="slidenum">
              <a:rPr lang="en-GB" smtClean="0"/>
              <a:t>‹#›</a:t>
            </a:fld>
            <a:endParaRPr lang="en-GB"/>
          </a:p>
        </p:txBody>
      </p:sp>
    </p:spTree>
    <p:extLst>
      <p:ext uri="{BB962C8B-B14F-4D97-AF65-F5344CB8AC3E}">
        <p14:creationId xmlns:p14="http://schemas.microsoft.com/office/powerpoint/2010/main" val="133912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F3D4-F66F-12B4-FF93-C6F3A4A359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922D52-E502-B0EB-0D8E-181298098E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88815-5537-FD20-BA4C-41B68E2ED94C}"/>
              </a:ext>
            </a:extLst>
          </p:cNvPr>
          <p:cNvSpPr>
            <a:spLocks noGrp="1"/>
          </p:cNvSpPr>
          <p:nvPr>
            <p:ph type="dt" sz="half" idx="10"/>
          </p:nvPr>
        </p:nvSpPr>
        <p:spPr/>
        <p:txBody>
          <a:bodyPr/>
          <a:lstStyle/>
          <a:p>
            <a:fld id="{18172F05-C9DC-465F-8C1C-4F5F47C7A1F0}" type="datetimeFigureOut">
              <a:rPr lang="en-GB" smtClean="0"/>
              <a:t>15/08/2022</a:t>
            </a:fld>
            <a:endParaRPr lang="en-GB"/>
          </a:p>
        </p:txBody>
      </p:sp>
      <p:sp>
        <p:nvSpPr>
          <p:cNvPr id="5" name="Footer Placeholder 4">
            <a:extLst>
              <a:ext uri="{FF2B5EF4-FFF2-40B4-BE49-F238E27FC236}">
                <a16:creationId xmlns:a16="http://schemas.microsoft.com/office/drawing/2014/main" id="{032B65AF-61D1-F473-D1FD-10981137E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566686-C4D4-E592-2284-F42F6F1BEC1E}"/>
              </a:ext>
            </a:extLst>
          </p:cNvPr>
          <p:cNvSpPr>
            <a:spLocks noGrp="1"/>
          </p:cNvSpPr>
          <p:nvPr>
            <p:ph type="sldNum" sz="quarter" idx="12"/>
          </p:nvPr>
        </p:nvSpPr>
        <p:spPr/>
        <p:txBody>
          <a:bodyPr/>
          <a:lstStyle/>
          <a:p>
            <a:fld id="{33B2C4E5-C78B-4239-AEFD-3DE18464A9F0}" type="slidenum">
              <a:rPr lang="en-GB" smtClean="0"/>
              <a:t>‹#›</a:t>
            </a:fld>
            <a:endParaRPr lang="en-GB"/>
          </a:p>
        </p:txBody>
      </p:sp>
    </p:spTree>
    <p:extLst>
      <p:ext uri="{BB962C8B-B14F-4D97-AF65-F5344CB8AC3E}">
        <p14:creationId xmlns:p14="http://schemas.microsoft.com/office/powerpoint/2010/main" val="12971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7C12-1E8B-9C1F-FF07-0232B2812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A73EE7-53C7-C860-BEB1-D8455E553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31A628-5C43-1192-5BA3-DC0C4C4C72C6}"/>
              </a:ext>
            </a:extLst>
          </p:cNvPr>
          <p:cNvSpPr>
            <a:spLocks noGrp="1"/>
          </p:cNvSpPr>
          <p:nvPr>
            <p:ph type="dt" sz="half" idx="10"/>
          </p:nvPr>
        </p:nvSpPr>
        <p:spPr/>
        <p:txBody>
          <a:bodyPr/>
          <a:lstStyle/>
          <a:p>
            <a:fld id="{18172F05-C9DC-465F-8C1C-4F5F47C7A1F0}" type="datetimeFigureOut">
              <a:rPr lang="en-GB" smtClean="0"/>
              <a:t>15/08/2022</a:t>
            </a:fld>
            <a:endParaRPr lang="en-GB"/>
          </a:p>
        </p:txBody>
      </p:sp>
      <p:sp>
        <p:nvSpPr>
          <p:cNvPr id="5" name="Footer Placeholder 4">
            <a:extLst>
              <a:ext uri="{FF2B5EF4-FFF2-40B4-BE49-F238E27FC236}">
                <a16:creationId xmlns:a16="http://schemas.microsoft.com/office/drawing/2014/main" id="{ACD6A5E7-D934-0487-92BB-A70622E326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9BB9B-74DB-79A1-82E4-015C3A8E98DD}"/>
              </a:ext>
            </a:extLst>
          </p:cNvPr>
          <p:cNvSpPr>
            <a:spLocks noGrp="1"/>
          </p:cNvSpPr>
          <p:nvPr>
            <p:ph type="sldNum" sz="quarter" idx="12"/>
          </p:nvPr>
        </p:nvSpPr>
        <p:spPr/>
        <p:txBody>
          <a:bodyPr/>
          <a:lstStyle/>
          <a:p>
            <a:fld id="{33B2C4E5-C78B-4239-AEFD-3DE18464A9F0}" type="slidenum">
              <a:rPr lang="en-GB" smtClean="0"/>
              <a:t>‹#›</a:t>
            </a:fld>
            <a:endParaRPr lang="en-GB"/>
          </a:p>
        </p:txBody>
      </p:sp>
    </p:spTree>
    <p:extLst>
      <p:ext uri="{BB962C8B-B14F-4D97-AF65-F5344CB8AC3E}">
        <p14:creationId xmlns:p14="http://schemas.microsoft.com/office/powerpoint/2010/main" val="359494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7BAE-FC42-7C6C-57D8-098A19A0A9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CA3CF4-6219-95DA-B811-24FD1E1E24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5E366D-9525-A56A-78BD-631B272C9A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44517F-BBB4-9B45-4CAE-058F0C489263}"/>
              </a:ext>
            </a:extLst>
          </p:cNvPr>
          <p:cNvSpPr>
            <a:spLocks noGrp="1"/>
          </p:cNvSpPr>
          <p:nvPr>
            <p:ph type="dt" sz="half" idx="10"/>
          </p:nvPr>
        </p:nvSpPr>
        <p:spPr/>
        <p:txBody>
          <a:bodyPr/>
          <a:lstStyle/>
          <a:p>
            <a:fld id="{18172F05-C9DC-465F-8C1C-4F5F47C7A1F0}" type="datetimeFigureOut">
              <a:rPr lang="en-GB" smtClean="0"/>
              <a:t>15/08/2022</a:t>
            </a:fld>
            <a:endParaRPr lang="en-GB"/>
          </a:p>
        </p:txBody>
      </p:sp>
      <p:sp>
        <p:nvSpPr>
          <p:cNvPr id="6" name="Footer Placeholder 5">
            <a:extLst>
              <a:ext uri="{FF2B5EF4-FFF2-40B4-BE49-F238E27FC236}">
                <a16:creationId xmlns:a16="http://schemas.microsoft.com/office/drawing/2014/main" id="{62FC5289-67F3-8F35-B364-F42EF5B5E3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D577BA-2530-4D25-5D76-CDA8308FFCD4}"/>
              </a:ext>
            </a:extLst>
          </p:cNvPr>
          <p:cNvSpPr>
            <a:spLocks noGrp="1"/>
          </p:cNvSpPr>
          <p:nvPr>
            <p:ph type="sldNum" sz="quarter" idx="12"/>
          </p:nvPr>
        </p:nvSpPr>
        <p:spPr/>
        <p:txBody>
          <a:bodyPr/>
          <a:lstStyle/>
          <a:p>
            <a:fld id="{33B2C4E5-C78B-4239-AEFD-3DE18464A9F0}" type="slidenum">
              <a:rPr lang="en-GB" smtClean="0"/>
              <a:t>‹#›</a:t>
            </a:fld>
            <a:endParaRPr lang="en-GB"/>
          </a:p>
        </p:txBody>
      </p:sp>
    </p:spTree>
    <p:extLst>
      <p:ext uri="{BB962C8B-B14F-4D97-AF65-F5344CB8AC3E}">
        <p14:creationId xmlns:p14="http://schemas.microsoft.com/office/powerpoint/2010/main" val="46139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6646-0C93-D259-0160-399D53ECC3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F73CD2-06C3-5148-AE1B-3D9F4108E7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EA96E4-8045-96CE-FE93-9AC3CA3278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182723-B631-7B46-5810-36A1FB03D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E5FFAA-AF55-A173-6EC3-1E7B1CA99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DE7953-9379-AD67-9166-516C3E20A178}"/>
              </a:ext>
            </a:extLst>
          </p:cNvPr>
          <p:cNvSpPr>
            <a:spLocks noGrp="1"/>
          </p:cNvSpPr>
          <p:nvPr>
            <p:ph type="dt" sz="half" idx="10"/>
          </p:nvPr>
        </p:nvSpPr>
        <p:spPr/>
        <p:txBody>
          <a:bodyPr/>
          <a:lstStyle/>
          <a:p>
            <a:fld id="{18172F05-C9DC-465F-8C1C-4F5F47C7A1F0}" type="datetimeFigureOut">
              <a:rPr lang="en-GB" smtClean="0"/>
              <a:t>15/08/2022</a:t>
            </a:fld>
            <a:endParaRPr lang="en-GB"/>
          </a:p>
        </p:txBody>
      </p:sp>
      <p:sp>
        <p:nvSpPr>
          <p:cNvPr id="8" name="Footer Placeholder 7">
            <a:extLst>
              <a:ext uri="{FF2B5EF4-FFF2-40B4-BE49-F238E27FC236}">
                <a16:creationId xmlns:a16="http://schemas.microsoft.com/office/drawing/2014/main" id="{56D2B065-4120-EDC7-8EBC-CAA384471D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5181ED-039C-C2A9-7B73-1314BD72D3B9}"/>
              </a:ext>
            </a:extLst>
          </p:cNvPr>
          <p:cNvSpPr>
            <a:spLocks noGrp="1"/>
          </p:cNvSpPr>
          <p:nvPr>
            <p:ph type="sldNum" sz="quarter" idx="12"/>
          </p:nvPr>
        </p:nvSpPr>
        <p:spPr/>
        <p:txBody>
          <a:bodyPr/>
          <a:lstStyle/>
          <a:p>
            <a:fld id="{33B2C4E5-C78B-4239-AEFD-3DE18464A9F0}" type="slidenum">
              <a:rPr lang="en-GB" smtClean="0"/>
              <a:t>‹#›</a:t>
            </a:fld>
            <a:endParaRPr lang="en-GB"/>
          </a:p>
        </p:txBody>
      </p:sp>
    </p:spTree>
    <p:extLst>
      <p:ext uri="{BB962C8B-B14F-4D97-AF65-F5344CB8AC3E}">
        <p14:creationId xmlns:p14="http://schemas.microsoft.com/office/powerpoint/2010/main" val="153880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3CF0-BDAD-4133-ACEF-64ECC2C776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FE5508-58FB-7681-3D5D-3CF684C10980}"/>
              </a:ext>
            </a:extLst>
          </p:cNvPr>
          <p:cNvSpPr>
            <a:spLocks noGrp="1"/>
          </p:cNvSpPr>
          <p:nvPr>
            <p:ph type="dt" sz="half" idx="10"/>
          </p:nvPr>
        </p:nvSpPr>
        <p:spPr/>
        <p:txBody>
          <a:bodyPr/>
          <a:lstStyle/>
          <a:p>
            <a:fld id="{18172F05-C9DC-465F-8C1C-4F5F47C7A1F0}" type="datetimeFigureOut">
              <a:rPr lang="en-GB" smtClean="0"/>
              <a:t>15/08/2022</a:t>
            </a:fld>
            <a:endParaRPr lang="en-GB"/>
          </a:p>
        </p:txBody>
      </p:sp>
      <p:sp>
        <p:nvSpPr>
          <p:cNvPr id="4" name="Footer Placeholder 3">
            <a:extLst>
              <a:ext uri="{FF2B5EF4-FFF2-40B4-BE49-F238E27FC236}">
                <a16:creationId xmlns:a16="http://schemas.microsoft.com/office/drawing/2014/main" id="{20E69690-10FB-E0EB-8233-850914FCF2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601969-7B7B-7BC4-A5E3-35423C859445}"/>
              </a:ext>
            </a:extLst>
          </p:cNvPr>
          <p:cNvSpPr>
            <a:spLocks noGrp="1"/>
          </p:cNvSpPr>
          <p:nvPr>
            <p:ph type="sldNum" sz="quarter" idx="12"/>
          </p:nvPr>
        </p:nvSpPr>
        <p:spPr/>
        <p:txBody>
          <a:bodyPr/>
          <a:lstStyle/>
          <a:p>
            <a:fld id="{33B2C4E5-C78B-4239-AEFD-3DE18464A9F0}" type="slidenum">
              <a:rPr lang="en-GB" smtClean="0"/>
              <a:t>‹#›</a:t>
            </a:fld>
            <a:endParaRPr lang="en-GB"/>
          </a:p>
        </p:txBody>
      </p:sp>
    </p:spTree>
    <p:extLst>
      <p:ext uri="{BB962C8B-B14F-4D97-AF65-F5344CB8AC3E}">
        <p14:creationId xmlns:p14="http://schemas.microsoft.com/office/powerpoint/2010/main" val="424458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DF453-E2D1-F9FE-0A97-972E9A75E86B}"/>
              </a:ext>
            </a:extLst>
          </p:cNvPr>
          <p:cNvSpPr>
            <a:spLocks noGrp="1"/>
          </p:cNvSpPr>
          <p:nvPr>
            <p:ph type="dt" sz="half" idx="10"/>
          </p:nvPr>
        </p:nvSpPr>
        <p:spPr/>
        <p:txBody>
          <a:bodyPr/>
          <a:lstStyle/>
          <a:p>
            <a:fld id="{18172F05-C9DC-465F-8C1C-4F5F47C7A1F0}" type="datetimeFigureOut">
              <a:rPr lang="en-GB" smtClean="0"/>
              <a:t>15/08/2022</a:t>
            </a:fld>
            <a:endParaRPr lang="en-GB"/>
          </a:p>
        </p:txBody>
      </p:sp>
      <p:sp>
        <p:nvSpPr>
          <p:cNvPr id="3" name="Footer Placeholder 2">
            <a:extLst>
              <a:ext uri="{FF2B5EF4-FFF2-40B4-BE49-F238E27FC236}">
                <a16:creationId xmlns:a16="http://schemas.microsoft.com/office/drawing/2014/main" id="{80CE0D02-2363-8821-4E39-07C0CBF35B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3BF522-92D0-62E2-4635-E60966C579F5}"/>
              </a:ext>
            </a:extLst>
          </p:cNvPr>
          <p:cNvSpPr>
            <a:spLocks noGrp="1"/>
          </p:cNvSpPr>
          <p:nvPr>
            <p:ph type="sldNum" sz="quarter" idx="12"/>
          </p:nvPr>
        </p:nvSpPr>
        <p:spPr/>
        <p:txBody>
          <a:bodyPr/>
          <a:lstStyle/>
          <a:p>
            <a:fld id="{33B2C4E5-C78B-4239-AEFD-3DE18464A9F0}" type="slidenum">
              <a:rPr lang="en-GB" smtClean="0"/>
              <a:t>‹#›</a:t>
            </a:fld>
            <a:endParaRPr lang="en-GB"/>
          </a:p>
        </p:txBody>
      </p:sp>
    </p:spTree>
    <p:extLst>
      <p:ext uri="{BB962C8B-B14F-4D97-AF65-F5344CB8AC3E}">
        <p14:creationId xmlns:p14="http://schemas.microsoft.com/office/powerpoint/2010/main" val="21993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0424-ABCF-D5F2-9931-4C58C79E3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1D4E72-CAA2-F5C8-1C8C-1B8695E0D3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F6D142-FF48-8C4E-8ED9-9F4CC2720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AA1334-6C52-F4CC-5A95-D57091F16968}"/>
              </a:ext>
            </a:extLst>
          </p:cNvPr>
          <p:cNvSpPr>
            <a:spLocks noGrp="1"/>
          </p:cNvSpPr>
          <p:nvPr>
            <p:ph type="dt" sz="half" idx="10"/>
          </p:nvPr>
        </p:nvSpPr>
        <p:spPr/>
        <p:txBody>
          <a:bodyPr/>
          <a:lstStyle/>
          <a:p>
            <a:fld id="{18172F05-C9DC-465F-8C1C-4F5F47C7A1F0}" type="datetimeFigureOut">
              <a:rPr lang="en-GB" smtClean="0"/>
              <a:t>15/08/2022</a:t>
            </a:fld>
            <a:endParaRPr lang="en-GB"/>
          </a:p>
        </p:txBody>
      </p:sp>
      <p:sp>
        <p:nvSpPr>
          <p:cNvPr id="6" name="Footer Placeholder 5">
            <a:extLst>
              <a:ext uri="{FF2B5EF4-FFF2-40B4-BE49-F238E27FC236}">
                <a16:creationId xmlns:a16="http://schemas.microsoft.com/office/drawing/2014/main" id="{2C1D822F-0966-EACC-7738-81A6421C9F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1DA8D7-F4B1-95BF-E39D-530541CF0107}"/>
              </a:ext>
            </a:extLst>
          </p:cNvPr>
          <p:cNvSpPr>
            <a:spLocks noGrp="1"/>
          </p:cNvSpPr>
          <p:nvPr>
            <p:ph type="sldNum" sz="quarter" idx="12"/>
          </p:nvPr>
        </p:nvSpPr>
        <p:spPr/>
        <p:txBody>
          <a:bodyPr/>
          <a:lstStyle/>
          <a:p>
            <a:fld id="{33B2C4E5-C78B-4239-AEFD-3DE18464A9F0}" type="slidenum">
              <a:rPr lang="en-GB" smtClean="0"/>
              <a:t>‹#›</a:t>
            </a:fld>
            <a:endParaRPr lang="en-GB"/>
          </a:p>
        </p:txBody>
      </p:sp>
    </p:spTree>
    <p:extLst>
      <p:ext uri="{BB962C8B-B14F-4D97-AF65-F5344CB8AC3E}">
        <p14:creationId xmlns:p14="http://schemas.microsoft.com/office/powerpoint/2010/main" val="358735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2828-015D-E2B6-10B4-2F5538D44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651917-2B39-FC93-1C3E-76995E5258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350F84-A418-7D4B-8E61-1669E6D4F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818AE-BBD9-306E-0928-F43AE0B3DC78}"/>
              </a:ext>
            </a:extLst>
          </p:cNvPr>
          <p:cNvSpPr>
            <a:spLocks noGrp="1"/>
          </p:cNvSpPr>
          <p:nvPr>
            <p:ph type="dt" sz="half" idx="10"/>
          </p:nvPr>
        </p:nvSpPr>
        <p:spPr/>
        <p:txBody>
          <a:bodyPr/>
          <a:lstStyle/>
          <a:p>
            <a:fld id="{18172F05-C9DC-465F-8C1C-4F5F47C7A1F0}" type="datetimeFigureOut">
              <a:rPr lang="en-GB" smtClean="0"/>
              <a:t>15/08/2022</a:t>
            </a:fld>
            <a:endParaRPr lang="en-GB"/>
          </a:p>
        </p:txBody>
      </p:sp>
      <p:sp>
        <p:nvSpPr>
          <p:cNvPr id="6" name="Footer Placeholder 5">
            <a:extLst>
              <a:ext uri="{FF2B5EF4-FFF2-40B4-BE49-F238E27FC236}">
                <a16:creationId xmlns:a16="http://schemas.microsoft.com/office/drawing/2014/main" id="{C420EB59-746C-E6DC-DB11-FC1CC25AE0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21D873-4847-CE90-D348-B40D76991202}"/>
              </a:ext>
            </a:extLst>
          </p:cNvPr>
          <p:cNvSpPr>
            <a:spLocks noGrp="1"/>
          </p:cNvSpPr>
          <p:nvPr>
            <p:ph type="sldNum" sz="quarter" idx="12"/>
          </p:nvPr>
        </p:nvSpPr>
        <p:spPr/>
        <p:txBody>
          <a:bodyPr/>
          <a:lstStyle/>
          <a:p>
            <a:fld id="{33B2C4E5-C78B-4239-AEFD-3DE18464A9F0}" type="slidenum">
              <a:rPr lang="en-GB" smtClean="0"/>
              <a:t>‹#›</a:t>
            </a:fld>
            <a:endParaRPr lang="en-GB"/>
          </a:p>
        </p:txBody>
      </p:sp>
    </p:spTree>
    <p:extLst>
      <p:ext uri="{BB962C8B-B14F-4D97-AF65-F5344CB8AC3E}">
        <p14:creationId xmlns:p14="http://schemas.microsoft.com/office/powerpoint/2010/main" val="181972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538502-8828-1489-4E60-E416D3576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B609AF-2B9F-7A30-7ADD-D6929EC83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62826A-2889-6633-2850-14BECB713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72F05-C9DC-465F-8C1C-4F5F47C7A1F0}" type="datetimeFigureOut">
              <a:rPr lang="en-GB" smtClean="0"/>
              <a:t>15/08/2022</a:t>
            </a:fld>
            <a:endParaRPr lang="en-GB"/>
          </a:p>
        </p:txBody>
      </p:sp>
      <p:sp>
        <p:nvSpPr>
          <p:cNvPr id="5" name="Footer Placeholder 4">
            <a:extLst>
              <a:ext uri="{FF2B5EF4-FFF2-40B4-BE49-F238E27FC236}">
                <a16:creationId xmlns:a16="http://schemas.microsoft.com/office/drawing/2014/main" id="{F2DCC815-7A58-3982-0994-469785A297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9043A0-8BC1-FAF7-2C73-E69AE74520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2C4E5-C78B-4239-AEFD-3DE18464A9F0}" type="slidenum">
              <a:rPr lang="en-GB" smtClean="0"/>
              <a:t>‹#›</a:t>
            </a:fld>
            <a:endParaRPr lang="en-GB"/>
          </a:p>
        </p:txBody>
      </p:sp>
    </p:spTree>
    <p:extLst>
      <p:ext uri="{BB962C8B-B14F-4D97-AF65-F5344CB8AC3E}">
        <p14:creationId xmlns:p14="http://schemas.microsoft.com/office/powerpoint/2010/main" val="72248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4_5A323B91.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C6A89E-5264-CCD9-1874-32FAEC071E62}"/>
              </a:ext>
            </a:extLst>
          </p:cNvPr>
          <p:cNvSpPr/>
          <p:nvPr/>
        </p:nvSpPr>
        <p:spPr>
          <a:xfrm>
            <a:off x="188116" y="106958"/>
            <a:ext cx="46842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Good morning!</a:t>
            </a:r>
          </a:p>
        </p:txBody>
      </p:sp>
      <p:sp>
        <p:nvSpPr>
          <p:cNvPr id="5" name="Rectangle 4">
            <a:extLst>
              <a:ext uri="{FF2B5EF4-FFF2-40B4-BE49-F238E27FC236}">
                <a16:creationId xmlns:a16="http://schemas.microsoft.com/office/drawing/2014/main" id="{A6B67973-9470-285F-0666-44CB8514CE99}"/>
              </a:ext>
            </a:extLst>
          </p:cNvPr>
          <p:cNvSpPr/>
          <p:nvPr/>
        </p:nvSpPr>
        <p:spPr>
          <a:xfrm>
            <a:off x="10530007" y="106958"/>
            <a:ext cx="1661993" cy="6356995"/>
          </a:xfrm>
          <a:prstGeom prst="rect">
            <a:avLst/>
          </a:prstGeom>
          <a:noFill/>
        </p:spPr>
        <p:txBody>
          <a:bodyPr vert="vert" wrap="square" lIns="91440" tIns="45720" rIns="91440" bIns="45720">
            <a:spAutoFit/>
          </a:bodyPr>
          <a:lstStyle/>
          <a:p>
            <a:pPr algn="ctr"/>
            <a:r>
              <a:rPr lang="en-US" sz="96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Monda</a:t>
            </a:r>
            <a:r>
              <a:rPr lang="en-US" sz="9600" dirty="0">
                <a:ln w="0"/>
                <a:effectLst>
                  <a:outerShdw blurRad="38100" dist="19050" dir="2700000" algn="tl" rotWithShape="0">
                    <a:schemeClr val="dk1">
                      <a:alpha val="40000"/>
                    </a:schemeClr>
                  </a:outerShdw>
                </a:effectLst>
                <a:latin typeface="Comic Sans MS" panose="030F0702030302020204" pitchFamily="66" charset="0"/>
              </a:rPr>
              <a:t>y</a:t>
            </a:r>
            <a:endParaRPr lang="en-US" sz="96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6" name="TextBox 5">
            <a:extLst>
              <a:ext uri="{FF2B5EF4-FFF2-40B4-BE49-F238E27FC236}">
                <a16:creationId xmlns:a16="http://schemas.microsoft.com/office/drawing/2014/main" id="{7AA16356-5DEA-DFCF-C096-D082A762F50F}"/>
              </a:ext>
            </a:extLst>
          </p:cNvPr>
          <p:cNvSpPr txBox="1"/>
          <p:nvPr/>
        </p:nvSpPr>
        <p:spPr>
          <a:xfrm>
            <a:off x="1801585" y="1030288"/>
            <a:ext cx="8588829" cy="5786199"/>
          </a:xfrm>
          <a:prstGeom prst="rect">
            <a:avLst/>
          </a:prstGeom>
          <a:noFill/>
          <a:ln>
            <a:noFill/>
          </a:ln>
        </p:spPr>
        <p:txBody>
          <a:bodyPr wrap="square" rtlCol="0">
            <a:spAutoFit/>
          </a:bodyPr>
          <a:lstStyle/>
          <a:p>
            <a:pPr algn="ctr"/>
            <a:r>
              <a:rPr lang="en-GB" sz="3200" b="1" u="sng" dirty="0">
                <a:latin typeface="Comic Sans MS" panose="030F0702030302020204" pitchFamily="66" charset="0"/>
              </a:rPr>
              <a:t>What’s the question?</a:t>
            </a:r>
          </a:p>
          <a:p>
            <a:pPr algn="ctr"/>
            <a:r>
              <a:rPr lang="en-GB" sz="3200" b="1" dirty="0">
                <a:latin typeface="Comic Sans MS" panose="030F0702030302020204" pitchFamily="66" charset="0"/>
              </a:rPr>
              <a:t>Here is a list of answers. Your task is to write a suitable question for each answer!</a:t>
            </a:r>
          </a:p>
          <a:p>
            <a:pPr marL="514350" indent="-514350" algn="ctr">
              <a:buAutoNum type="arabicParenR"/>
            </a:pPr>
            <a:r>
              <a:rPr lang="en-GB" sz="3200" b="1" dirty="0">
                <a:latin typeface="Comic Sans MS" panose="030F0702030302020204" pitchFamily="66" charset="0"/>
              </a:rPr>
              <a:t>green </a:t>
            </a:r>
          </a:p>
          <a:p>
            <a:pPr marL="514350" indent="-514350" algn="ctr">
              <a:buAutoNum type="arabicParenR"/>
            </a:pPr>
            <a:r>
              <a:rPr lang="en-GB" sz="3200" b="1" dirty="0" err="1">
                <a:latin typeface="Comic Sans MS" panose="030F0702030302020204" pitchFamily="66" charset="0"/>
              </a:rPr>
              <a:t>Ipad</a:t>
            </a:r>
            <a:endParaRPr lang="en-GB" sz="3200" b="1" dirty="0">
              <a:latin typeface="Comic Sans MS" panose="030F0702030302020204" pitchFamily="66" charset="0"/>
            </a:endParaRPr>
          </a:p>
          <a:p>
            <a:pPr marL="514350" indent="-514350" algn="ctr">
              <a:buAutoNum type="arabicParenR"/>
            </a:pPr>
            <a:r>
              <a:rPr lang="en-GB" sz="3200" b="1" dirty="0">
                <a:latin typeface="Comic Sans MS" panose="030F0702030302020204" pitchFamily="66" charset="0"/>
              </a:rPr>
              <a:t>table</a:t>
            </a:r>
          </a:p>
          <a:p>
            <a:pPr marL="514350" indent="-514350" algn="ctr">
              <a:buAutoNum type="arabicParenR"/>
            </a:pPr>
            <a:r>
              <a:rPr lang="en-GB" sz="3200" b="1" dirty="0">
                <a:latin typeface="Comic Sans MS" panose="030F0702030302020204" pitchFamily="66" charset="0"/>
              </a:rPr>
              <a:t>Christmas</a:t>
            </a:r>
          </a:p>
          <a:p>
            <a:pPr marL="514350" indent="-514350" algn="ctr">
              <a:buAutoNum type="arabicParenR"/>
            </a:pPr>
            <a:r>
              <a:rPr lang="en-GB" sz="3200" b="1" dirty="0">
                <a:latin typeface="Comic Sans MS" panose="030F0702030302020204" pitchFamily="66" charset="0"/>
              </a:rPr>
              <a:t>clouds</a:t>
            </a:r>
          </a:p>
          <a:p>
            <a:pPr marL="514350" indent="-514350" algn="ctr">
              <a:buAutoNum type="arabicParenR"/>
            </a:pPr>
            <a:r>
              <a:rPr lang="en-GB" sz="3200" b="1" dirty="0">
                <a:latin typeface="Comic Sans MS" panose="030F0702030302020204" pitchFamily="66" charset="0"/>
              </a:rPr>
              <a:t>sunflower</a:t>
            </a:r>
          </a:p>
          <a:p>
            <a:pPr marL="514350" indent="-514350" algn="ctr">
              <a:buAutoNum type="arabicParenR"/>
            </a:pPr>
            <a:r>
              <a:rPr lang="en-GB" sz="3200" b="1" dirty="0">
                <a:latin typeface="Comic Sans MS" panose="030F0702030302020204" pitchFamily="66" charset="0"/>
              </a:rPr>
              <a:t>dentist</a:t>
            </a:r>
          </a:p>
          <a:p>
            <a:pPr marL="514350" indent="-514350" algn="ctr">
              <a:buAutoNum type="arabicParenR"/>
            </a:pPr>
            <a:r>
              <a:rPr lang="en-GB" sz="3200" b="1" dirty="0">
                <a:latin typeface="Comic Sans MS" panose="030F0702030302020204" pitchFamily="66" charset="0"/>
              </a:rPr>
              <a:t>fire</a:t>
            </a:r>
            <a:endParaRPr lang="en-GB" sz="32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304696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603277-10B3-E37F-A159-2126575A92BF}"/>
              </a:ext>
            </a:extLst>
          </p:cNvPr>
          <p:cNvSpPr/>
          <p:nvPr/>
        </p:nvSpPr>
        <p:spPr>
          <a:xfrm>
            <a:off x="10530007" y="106958"/>
            <a:ext cx="1661993" cy="6356995"/>
          </a:xfrm>
          <a:prstGeom prst="rect">
            <a:avLst/>
          </a:prstGeom>
          <a:noFill/>
        </p:spPr>
        <p:txBody>
          <a:bodyPr vert="vert" wrap="square" lIns="91440" tIns="45720" rIns="91440" bIns="45720">
            <a:spAutoFit/>
          </a:bodyPr>
          <a:lstStyle/>
          <a:p>
            <a:pPr algn="ctr"/>
            <a:r>
              <a:rPr lang="en-US" sz="9600" dirty="0">
                <a:ln w="0"/>
                <a:effectLst>
                  <a:outerShdw blurRad="38100" dist="19050" dir="2700000" algn="tl" rotWithShape="0">
                    <a:schemeClr val="dk1">
                      <a:alpha val="40000"/>
                    </a:schemeClr>
                  </a:outerShdw>
                </a:effectLst>
                <a:latin typeface="Comic Sans MS" panose="030F0702030302020204" pitchFamily="66" charset="0"/>
              </a:rPr>
              <a:t>Tuesday</a:t>
            </a:r>
            <a:endParaRPr lang="en-US" sz="96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3" name="Rectangle 2">
            <a:extLst>
              <a:ext uri="{FF2B5EF4-FFF2-40B4-BE49-F238E27FC236}">
                <a16:creationId xmlns:a16="http://schemas.microsoft.com/office/drawing/2014/main" id="{A853269F-1E16-364E-416C-0AFC1E834740}"/>
              </a:ext>
            </a:extLst>
          </p:cNvPr>
          <p:cNvSpPr/>
          <p:nvPr/>
        </p:nvSpPr>
        <p:spPr>
          <a:xfrm>
            <a:off x="188116" y="106958"/>
            <a:ext cx="46842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Good morning!</a:t>
            </a:r>
          </a:p>
        </p:txBody>
      </p:sp>
      <p:sp>
        <p:nvSpPr>
          <p:cNvPr id="4" name="TextBox 3">
            <a:extLst>
              <a:ext uri="{FF2B5EF4-FFF2-40B4-BE49-F238E27FC236}">
                <a16:creationId xmlns:a16="http://schemas.microsoft.com/office/drawing/2014/main" id="{AD784E10-214F-DBFD-AA3E-C274AA19A628}"/>
              </a:ext>
            </a:extLst>
          </p:cNvPr>
          <p:cNvSpPr txBox="1"/>
          <p:nvPr/>
        </p:nvSpPr>
        <p:spPr>
          <a:xfrm>
            <a:off x="1404257" y="1148425"/>
            <a:ext cx="8893629" cy="5170646"/>
          </a:xfrm>
          <a:prstGeom prst="rect">
            <a:avLst/>
          </a:prstGeom>
          <a:noFill/>
        </p:spPr>
        <p:txBody>
          <a:bodyPr wrap="square" rtlCol="0">
            <a:spAutoFit/>
          </a:bodyPr>
          <a:lstStyle/>
          <a:p>
            <a:pPr algn="ctr"/>
            <a:r>
              <a:rPr lang="en-GB" sz="3200" b="1" u="sng" dirty="0">
                <a:latin typeface="Comic Sans MS" panose="030F0702030302020204" pitchFamily="66" charset="0"/>
              </a:rPr>
              <a:t>Missing Letters</a:t>
            </a:r>
          </a:p>
          <a:p>
            <a:pPr algn="ctr"/>
            <a:r>
              <a:rPr lang="en-GB" sz="2800" b="1" i="0" dirty="0">
                <a:solidFill>
                  <a:srgbClr val="000000"/>
                </a:solidFill>
                <a:effectLst/>
                <a:latin typeface="Comic Sans MS" panose="030F0702030302020204" pitchFamily="66" charset="0"/>
              </a:rPr>
              <a:t>In each question write in the brackets either the missing numbers or the missing letters. Here is an example.</a:t>
            </a:r>
            <a:br>
              <a:rPr lang="en-GB" sz="2800" b="1" dirty="0">
                <a:latin typeface="Comic Sans MS" panose="030F0702030302020204" pitchFamily="66" charset="0"/>
              </a:rPr>
            </a:br>
            <a:r>
              <a:rPr lang="en-GB" sz="2800" b="1" i="0" dirty="0">
                <a:solidFill>
                  <a:srgbClr val="FF0000"/>
                </a:solidFill>
                <a:effectLst/>
                <a:highlight>
                  <a:srgbClr val="FFFF00"/>
                </a:highlight>
                <a:latin typeface="Comic Sans MS" panose="030F0702030302020204" pitchFamily="66" charset="0"/>
              </a:rPr>
              <a:t>F  ,  H  ,  J  ,  L  ,  ( N )  ,  ( P )</a:t>
            </a:r>
            <a:endParaRPr lang="en-GB" sz="2800" b="1" dirty="0">
              <a:solidFill>
                <a:srgbClr val="FF0000"/>
              </a:solidFill>
              <a:highlight>
                <a:srgbClr val="FFFF00"/>
              </a:highlight>
              <a:latin typeface="Comic Sans MS" panose="030F0702030302020204" pitchFamily="66" charset="0"/>
            </a:endParaRPr>
          </a:p>
          <a:p>
            <a:pPr algn="ctr"/>
            <a:br>
              <a:rPr lang="en-GB" sz="2800" b="1" dirty="0">
                <a:latin typeface="Comic Sans MS" panose="030F0702030302020204" pitchFamily="66" charset="0"/>
              </a:rPr>
            </a:br>
            <a:r>
              <a:rPr lang="en-GB" b="1" dirty="0">
                <a:latin typeface="Comic Sans MS" panose="030F0702030302020204" pitchFamily="66" charset="0"/>
              </a:rPr>
              <a:t>1) </a:t>
            </a:r>
            <a:r>
              <a:rPr lang="pl-PL" sz="2000" b="1" i="0" dirty="0">
                <a:solidFill>
                  <a:srgbClr val="000000"/>
                </a:solidFill>
                <a:effectLst/>
                <a:latin typeface="Comic Sans MS" panose="030F0702030302020204" pitchFamily="66" charset="0"/>
              </a:rPr>
              <a:t>A  ,  Z  ,  B  ,  Y  ,  (      )  ,  (      )  ,  D  ,  W</a:t>
            </a:r>
            <a:endParaRPr lang="en-GB" sz="2000" b="1" i="0" dirty="0">
              <a:solidFill>
                <a:srgbClr val="000000"/>
              </a:solidFill>
              <a:effectLst/>
              <a:latin typeface="Comic Sans MS" panose="030F0702030302020204" pitchFamily="66" charset="0"/>
            </a:endParaRPr>
          </a:p>
          <a:p>
            <a:pPr algn="ctr"/>
            <a:endParaRPr lang="en-GB" sz="2000" b="1" i="0" dirty="0">
              <a:solidFill>
                <a:srgbClr val="000000"/>
              </a:solidFill>
              <a:effectLst/>
              <a:latin typeface="Comic Sans MS" panose="030F0702030302020204" pitchFamily="66" charset="0"/>
            </a:endParaRPr>
          </a:p>
          <a:p>
            <a:pPr algn="ctr"/>
            <a:r>
              <a:rPr lang="en-GB" sz="2000" b="1" dirty="0">
                <a:solidFill>
                  <a:srgbClr val="000000"/>
                </a:solidFill>
                <a:latin typeface="Comic Sans MS" panose="030F0702030302020204" pitchFamily="66" charset="0"/>
              </a:rPr>
              <a:t>2) </a:t>
            </a:r>
            <a:r>
              <a:rPr lang="en-GB" sz="2000" b="1" i="0" dirty="0">
                <a:solidFill>
                  <a:srgbClr val="000000"/>
                </a:solidFill>
                <a:effectLst/>
                <a:latin typeface="Comic Sans MS" panose="030F0702030302020204" pitchFamily="66" charset="0"/>
              </a:rPr>
              <a:t>S  ,  Q  ,  O  ,  M  ,  (      )  ,  (      )</a:t>
            </a:r>
          </a:p>
          <a:p>
            <a:pPr algn="ctr"/>
            <a:endParaRPr lang="en-GB" sz="2000" b="1" dirty="0">
              <a:solidFill>
                <a:srgbClr val="000000"/>
              </a:solidFill>
              <a:latin typeface="Comic Sans MS" panose="030F0702030302020204" pitchFamily="66" charset="0"/>
            </a:endParaRPr>
          </a:p>
          <a:p>
            <a:pPr algn="ctr"/>
            <a:r>
              <a:rPr lang="en-GB" sz="2000" b="1" dirty="0">
                <a:solidFill>
                  <a:srgbClr val="000000"/>
                </a:solidFill>
                <a:latin typeface="Comic Sans MS" panose="030F0702030302020204" pitchFamily="66" charset="0"/>
              </a:rPr>
              <a:t>3)</a:t>
            </a:r>
            <a:r>
              <a:rPr lang="pt-BR" sz="2000" b="1" i="0" dirty="0">
                <a:solidFill>
                  <a:srgbClr val="000000"/>
                </a:solidFill>
                <a:effectLst/>
                <a:latin typeface="Comic Sans MS" panose="030F0702030302020204" pitchFamily="66" charset="0"/>
              </a:rPr>
              <a:t> A  ,  O  ,  B  ,  N  ,  C  ,  M  ,  D  ,  (      )  ,  (      )</a:t>
            </a:r>
          </a:p>
          <a:p>
            <a:pPr algn="ctr"/>
            <a:br>
              <a:rPr lang="en-GB" sz="2000" b="1" dirty="0">
                <a:solidFill>
                  <a:srgbClr val="000000"/>
                </a:solidFill>
                <a:latin typeface="Comic Sans MS" panose="030F0702030302020204" pitchFamily="66" charset="0"/>
              </a:rPr>
            </a:br>
            <a:r>
              <a:rPr lang="en-GB" sz="2000" b="1" dirty="0">
                <a:solidFill>
                  <a:srgbClr val="000000"/>
                </a:solidFill>
                <a:latin typeface="Comic Sans MS" panose="030F0702030302020204" pitchFamily="66" charset="0"/>
              </a:rPr>
              <a:t>4)</a:t>
            </a:r>
            <a:r>
              <a:rPr lang="en-GB" sz="2000" b="1" dirty="0">
                <a:latin typeface="Comic Sans MS" panose="030F0702030302020204" pitchFamily="66" charset="0"/>
              </a:rPr>
              <a:t> </a:t>
            </a:r>
            <a:r>
              <a:rPr lang="en-GB" sz="2000" b="1" i="0" dirty="0">
                <a:solidFill>
                  <a:srgbClr val="000000"/>
                </a:solidFill>
                <a:effectLst/>
                <a:latin typeface="Comic Sans MS" panose="030F0702030302020204" pitchFamily="66" charset="0"/>
              </a:rPr>
              <a:t>J  ,  A  ,  B  ,  K  ,  C  ,  D  ,  L  ,  E  ,  (      )  ,  (      )</a:t>
            </a:r>
            <a:endParaRPr lang="en-GB" sz="2000" b="1" dirty="0">
              <a:latin typeface="Comic Sans MS" panose="030F0702030302020204" pitchFamily="66" charset="0"/>
            </a:endParaRPr>
          </a:p>
          <a:p>
            <a:endParaRPr lang="en-GB" dirty="0"/>
          </a:p>
        </p:txBody>
      </p:sp>
      <p:sp>
        <p:nvSpPr>
          <p:cNvPr id="6" name="Oval 5">
            <a:extLst>
              <a:ext uri="{FF2B5EF4-FFF2-40B4-BE49-F238E27FC236}">
                <a16:creationId xmlns:a16="http://schemas.microsoft.com/office/drawing/2014/main" id="{9EAEC075-E2CD-A98B-174F-77C924F73D44}"/>
              </a:ext>
            </a:extLst>
          </p:cNvPr>
          <p:cNvSpPr/>
          <p:nvPr/>
        </p:nvSpPr>
        <p:spPr>
          <a:xfrm>
            <a:off x="8623005" y="106958"/>
            <a:ext cx="2312835" cy="1446028"/>
          </a:xfrm>
          <a:prstGeom prst="ellipse">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Comic Sans MS" panose="030F0702030302020204" pitchFamily="66" charset="0"/>
              </a:rPr>
              <a:t>Use an alphabet strip if you are finding this tricky!</a:t>
            </a:r>
          </a:p>
        </p:txBody>
      </p:sp>
    </p:spTree>
    <p:extLst>
      <p:ext uri="{BB962C8B-B14F-4D97-AF65-F5344CB8AC3E}">
        <p14:creationId xmlns:p14="http://schemas.microsoft.com/office/powerpoint/2010/main" val="79728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CF9D48-FDBF-4DF8-23F8-F15C947596B7}"/>
              </a:ext>
            </a:extLst>
          </p:cNvPr>
          <p:cNvSpPr/>
          <p:nvPr/>
        </p:nvSpPr>
        <p:spPr>
          <a:xfrm>
            <a:off x="10653117" y="106958"/>
            <a:ext cx="1538883" cy="6356995"/>
          </a:xfrm>
          <a:prstGeom prst="rect">
            <a:avLst/>
          </a:prstGeom>
          <a:noFill/>
        </p:spPr>
        <p:txBody>
          <a:bodyPr vert="vert" wrap="square" lIns="91440" tIns="45720" rIns="91440" bIns="45720">
            <a:spAutoFit/>
          </a:bodyPr>
          <a:lstStyle/>
          <a:p>
            <a:pPr algn="ctr"/>
            <a:r>
              <a:rPr lang="en-US" sz="8800" dirty="0">
                <a:ln w="0"/>
                <a:effectLst>
                  <a:outerShdw blurRad="38100" dist="19050" dir="2700000" algn="tl" rotWithShape="0">
                    <a:schemeClr val="dk1">
                      <a:alpha val="40000"/>
                    </a:schemeClr>
                  </a:outerShdw>
                </a:effectLst>
                <a:latin typeface="Comic Sans MS" panose="030F0702030302020204" pitchFamily="66" charset="0"/>
              </a:rPr>
              <a:t>Wednesday</a:t>
            </a:r>
            <a:endParaRPr lang="en-US" sz="88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3" name="Rectangle 2">
            <a:extLst>
              <a:ext uri="{FF2B5EF4-FFF2-40B4-BE49-F238E27FC236}">
                <a16:creationId xmlns:a16="http://schemas.microsoft.com/office/drawing/2014/main" id="{95AFACA9-B700-59F8-3683-117F501C889F}"/>
              </a:ext>
            </a:extLst>
          </p:cNvPr>
          <p:cNvSpPr/>
          <p:nvPr/>
        </p:nvSpPr>
        <p:spPr>
          <a:xfrm>
            <a:off x="188116" y="106958"/>
            <a:ext cx="46842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Good morning!</a:t>
            </a:r>
          </a:p>
        </p:txBody>
      </p:sp>
      <p:pic>
        <p:nvPicPr>
          <p:cNvPr id="1026" name="Picture 2" descr="See the source image">
            <a:extLst>
              <a:ext uri="{FF2B5EF4-FFF2-40B4-BE49-F238E27FC236}">
                <a16:creationId xmlns:a16="http://schemas.microsoft.com/office/drawing/2014/main" id="{A9CA9B3E-0879-29E2-C9DE-E6BD6FB76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030288"/>
            <a:ext cx="8710017" cy="36803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C124CC-C4BD-7C42-0A9F-28E1C0326FA7}"/>
              </a:ext>
            </a:extLst>
          </p:cNvPr>
          <p:cNvSpPr txBox="1"/>
          <p:nvPr/>
        </p:nvSpPr>
        <p:spPr>
          <a:xfrm>
            <a:off x="1386916" y="4856887"/>
            <a:ext cx="9522383" cy="1938992"/>
          </a:xfrm>
          <a:prstGeom prst="rect">
            <a:avLst/>
          </a:prstGeom>
          <a:noFill/>
        </p:spPr>
        <p:txBody>
          <a:bodyPr wrap="square">
            <a:spAutoFit/>
          </a:bodyPr>
          <a:lstStyle/>
          <a:p>
            <a:pPr algn="ctr"/>
            <a:r>
              <a:rPr lang="en-GB" sz="2000" b="1" dirty="0">
                <a:latin typeface="Comic Sans MS" panose="030F0702030302020204" pitchFamily="66" charset="0"/>
              </a:rPr>
              <a:t>Write 5 sentences that describe the setting. Think about using sensory language. You must include:</a:t>
            </a:r>
          </a:p>
          <a:p>
            <a:pPr algn="ctr"/>
            <a:r>
              <a:rPr lang="en-GB" sz="2000" b="1" dirty="0">
                <a:latin typeface="Comic Sans MS" panose="030F0702030302020204" pitchFamily="66" charset="0"/>
              </a:rPr>
              <a:t>1 simile or metaphor</a:t>
            </a:r>
          </a:p>
          <a:p>
            <a:pPr algn="ctr"/>
            <a:r>
              <a:rPr lang="en-GB" sz="2000" b="1" dirty="0">
                <a:latin typeface="Comic Sans MS" panose="030F0702030302020204" pitchFamily="66" charset="0"/>
              </a:rPr>
              <a:t>2 expanded noun phrases</a:t>
            </a:r>
          </a:p>
          <a:p>
            <a:pPr algn="ctr"/>
            <a:r>
              <a:rPr lang="en-GB" sz="2000" b="1" dirty="0">
                <a:latin typeface="Comic Sans MS" panose="030F0702030302020204" pitchFamily="66" charset="0"/>
              </a:rPr>
              <a:t>3 fronted adverbials</a:t>
            </a:r>
          </a:p>
          <a:p>
            <a:pPr algn="ctr"/>
            <a:r>
              <a:rPr lang="en-GB" sz="2000" b="1" dirty="0">
                <a:latin typeface="Comic Sans MS" panose="030F0702030302020204" pitchFamily="66" charset="0"/>
              </a:rPr>
              <a:t>4 different types of punctuation</a:t>
            </a:r>
          </a:p>
        </p:txBody>
      </p:sp>
    </p:spTree>
    <p:extLst>
      <p:ext uri="{BB962C8B-B14F-4D97-AF65-F5344CB8AC3E}">
        <p14:creationId xmlns:p14="http://schemas.microsoft.com/office/powerpoint/2010/main" val="323988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B11690-A62C-1DE4-D92C-AAEF915EF303}"/>
              </a:ext>
            </a:extLst>
          </p:cNvPr>
          <p:cNvSpPr/>
          <p:nvPr/>
        </p:nvSpPr>
        <p:spPr>
          <a:xfrm>
            <a:off x="10530007" y="106958"/>
            <a:ext cx="1661993" cy="6356995"/>
          </a:xfrm>
          <a:prstGeom prst="rect">
            <a:avLst/>
          </a:prstGeom>
          <a:noFill/>
        </p:spPr>
        <p:txBody>
          <a:bodyPr vert="vert" wrap="square" lIns="91440" tIns="45720" rIns="91440" bIns="45720">
            <a:spAutoFit/>
          </a:bodyPr>
          <a:lstStyle/>
          <a:p>
            <a:pPr algn="ctr"/>
            <a:r>
              <a:rPr lang="en-US" sz="9600" dirty="0">
                <a:ln w="0"/>
                <a:effectLst>
                  <a:outerShdw blurRad="38100" dist="19050" dir="2700000" algn="tl" rotWithShape="0">
                    <a:schemeClr val="dk1">
                      <a:alpha val="40000"/>
                    </a:schemeClr>
                  </a:outerShdw>
                </a:effectLst>
                <a:latin typeface="Comic Sans MS" panose="030F0702030302020204" pitchFamily="66" charset="0"/>
              </a:rPr>
              <a:t>Thursday</a:t>
            </a:r>
            <a:endParaRPr lang="en-US" sz="96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3" name="Rectangle 2">
            <a:extLst>
              <a:ext uri="{FF2B5EF4-FFF2-40B4-BE49-F238E27FC236}">
                <a16:creationId xmlns:a16="http://schemas.microsoft.com/office/drawing/2014/main" id="{BDC5E6BD-DD6D-0C34-49A2-2EF168A50FCB}"/>
              </a:ext>
            </a:extLst>
          </p:cNvPr>
          <p:cNvSpPr/>
          <p:nvPr/>
        </p:nvSpPr>
        <p:spPr>
          <a:xfrm>
            <a:off x="188116" y="106958"/>
            <a:ext cx="46842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Good morning!</a:t>
            </a:r>
          </a:p>
        </p:txBody>
      </p:sp>
      <p:sp>
        <p:nvSpPr>
          <p:cNvPr id="5" name="TextBox 4">
            <a:extLst>
              <a:ext uri="{FF2B5EF4-FFF2-40B4-BE49-F238E27FC236}">
                <a16:creationId xmlns:a16="http://schemas.microsoft.com/office/drawing/2014/main" id="{AB1B7D84-64D2-46F4-2DFA-C785A592932C}"/>
              </a:ext>
            </a:extLst>
          </p:cNvPr>
          <p:cNvSpPr txBox="1"/>
          <p:nvPr/>
        </p:nvSpPr>
        <p:spPr>
          <a:xfrm>
            <a:off x="1687512" y="2649488"/>
            <a:ext cx="8816975" cy="3416320"/>
          </a:xfrm>
          <a:prstGeom prst="rect">
            <a:avLst/>
          </a:prstGeom>
          <a:noFill/>
        </p:spPr>
        <p:txBody>
          <a:bodyPr wrap="square">
            <a:spAutoFit/>
          </a:bodyPr>
          <a:lstStyle/>
          <a:p>
            <a:r>
              <a:rPr lang="en-GB" sz="2400" dirty="0">
                <a:latin typeface="Comic Sans MS" panose="030F0702030302020204" pitchFamily="66" charset="0"/>
              </a:rPr>
              <a:t>The human population in Africa has increased rapidly causing a growing demand for farmland. This demand for land has caused the natural habitat of elephants to shrink. As a result, elephants have less space to roam, meaning they come into contact with humans more frequently. People’s fields and crops are often disturbed by these wandering elephants, leading to conflict between humans and elephants. More often than not, it is the elephants who lose this conflict.</a:t>
            </a:r>
          </a:p>
        </p:txBody>
      </p:sp>
      <p:sp>
        <p:nvSpPr>
          <p:cNvPr id="6" name="Rectangle 5">
            <a:extLst>
              <a:ext uri="{FF2B5EF4-FFF2-40B4-BE49-F238E27FC236}">
                <a16:creationId xmlns:a16="http://schemas.microsoft.com/office/drawing/2014/main" id="{FA93EB5B-046A-515B-F02F-33F78348A841}"/>
              </a:ext>
            </a:extLst>
          </p:cNvPr>
          <p:cNvSpPr/>
          <p:nvPr/>
        </p:nvSpPr>
        <p:spPr>
          <a:xfrm>
            <a:off x="2003623" y="1726158"/>
            <a:ext cx="8419292"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Comic Sans MS" panose="030F0702030302020204" pitchFamily="66" charset="0"/>
              </a:rPr>
              <a:t>Grab a pencil and draw what you “see”!</a:t>
            </a:r>
            <a:endParaRPr lang="en-US" sz="36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45095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BCBAF9-AD2D-EE03-69A4-9EE77AF620BD}"/>
              </a:ext>
            </a:extLst>
          </p:cNvPr>
          <p:cNvSpPr/>
          <p:nvPr/>
        </p:nvSpPr>
        <p:spPr>
          <a:xfrm>
            <a:off x="10530007" y="106958"/>
            <a:ext cx="1661993" cy="6356995"/>
          </a:xfrm>
          <a:prstGeom prst="rect">
            <a:avLst/>
          </a:prstGeom>
          <a:noFill/>
        </p:spPr>
        <p:txBody>
          <a:bodyPr vert="vert" wrap="square" lIns="91440" tIns="45720" rIns="91440" bIns="45720">
            <a:spAutoFit/>
          </a:bodyPr>
          <a:lstStyle/>
          <a:p>
            <a:pPr algn="ctr"/>
            <a:r>
              <a:rPr lang="en-US" sz="9600" dirty="0">
                <a:ln w="0"/>
                <a:effectLst>
                  <a:outerShdw blurRad="38100" dist="19050" dir="2700000" algn="tl" rotWithShape="0">
                    <a:schemeClr val="dk1">
                      <a:alpha val="40000"/>
                    </a:schemeClr>
                  </a:outerShdw>
                </a:effectLst>
                <a:latin typeface="Comic Sans MS" panose="030F0702030302020204" pitchFamily="66" charset="0"/>
              </a:rPr>
              <a:t>Friday</a:t>
            </a:r>
            <a:endParaRPr lang="en-US" sz="96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3" name="Rectangle 2">
            <a:extLst>
              <a:ext uri="{FF2B5EF4-FFF2-40B4-BE49-F238E27FC236}">
                <a16:creationId xmlns:a16="http://schemas.microsoft.com/office/drawing/2014/main" id="{C37E1160-526E-4345-7C81-5DAEBDF33513}"/>
              </a:ext>
            </a:extLst>
          </p:cNvPr>
          <p:cNvSpPr/>
          <p:nvPr/>
        </p:nvSpPr>
        <p:spPr>
          <a:xfrm>
            <a:off x="188116" y="106958"/>
            <a:ext cx="46842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Good morning!</a:t>
            </a:r>
          </a:p>
        </p:txBody>
      </p:sp>
      <p:pic>
        <p:nvPicPr>
          <p:cNvPr id="5" name="Picture 4">
            <a:extLst>
              <a:ext uri="{FF2B5EF4-FFF2-40B4-BE49-F238E27FC236}">
                <a16:creationId xmlns:a16="http://schemas.microsoft.com/office/drawing/2014/main" id="{A2866518-151C-D322-F809-0E5BE6F84F27}"/>
              </a:ext>
            </a:extLst>
          </p:cNvPr>
          <p:cNvPicPr>
            <a:picLocks noChangeAspect="1"/>
          </p:cNvPicPr>
          <p:nvPr/>
        </p:nvPicPr>
        <p:blipFill rotWithShape="1">
          <a:blip r:embed="rId3"/>
          <a:srcRect l="36716" t="35369" r="37954" b="32594"/>
          <a:stretch/>
        </p:blipFill>
        <p:spPr>
          <a:xfrm>
            <a:off x="5511800" y="2758950"/>
            <a:ext cx="4851400" cy="3451350"/>
          </a:xfrm>
          <a:prstGeom prst="rect">
            <a:avLst/>
          </a:prstGeom>
        </p:spPr>
      </p:pic>
      <p:pic>
        <p:nvPicPr>
          <p:cNvPr id="2050" name="Picture 2" descr="See the source image">
            <a:extLst>
              <a:ext uri="{FF2B5EF4-FFF2-40B4-BE49-F238E27FC236}">
                <a16:creationId xmlns:a16="http://schemas.microsoft.com/office/drawing/2014/main" id="{26C93BDE-DA9A-68B6-0914-10D7A88538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52" t="30741" r="53118" b="52963"/>
          <a:stretch/>
        </p:blipFill>
        <p:spPr bwMode="auto">
          <a:xfrm>
            <a:off x="622385" y="2758950"/>
            <a:ext cx="3204008" cy="1892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5D45223-0018-DAD2-AC9E-59D0B99947A2}"/>
              </a:ext>
            </a:extLst>
          </p:cNvPr>
          <p:cNvSpPr txBox="1"/>
          <p:nvPr/>
        </p:nvSpPr>
        <p:spPr>
          <a:xfrm>
            <a:off x="1480585" y="1189290"/>
            <a:ext cx="1487607" cy="1569660"/>
          </a:xfrm>
          <a:prstGeom prst="rect">
            <a:avLst/>
          </a:prstGeom>
          <a:noFill/>
        </p:spPr>
        <p:txBody>
          <a:bodyPr wrap="square" rtlCol="0">
            <a:spAutoFit/>
          </a:bodyPr>
          <a:lstStyle/>
          <a:p>
            <a:r>
              <a:rPr lang="en-GB" sz="2400" dirty="0">
                <a:latin typeface="Comic Sans MS" panose="030F0702030302020204" pitchFamily="66" charset="0"/>
              </a:rPr>
              <a:t>a) Can you solve this riddle?</a:t>
            </a:r>
          </a:p>
        </p:txBody>
      </p:sp>
    </p:spTree>
    <p:extLst>
      <p:ext uri="{BB962C8B-B14F-4D97-AF65-F5344CB8AC3E}">
        <p14:creationId xmlns:p14="http://schemas.microsoft.com/office/powerpoint/2010/main" val="151324148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317</Words>
  <Application>Microsoft Office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Almond</dc:creator>
  <cp:lastModifiedBy>Rachel Almond</cp:lastModifiedBy>
  <cp:revision>1</cp:revision>
  <dcterms:created xsi:type="dcterms:W3CDTF">2022-08-15T12:33:33Z</dcterms:created>
  <dcterms:modified xsi:type="dcterms:W3CDTF">2022-08-15T13:20:35Z</dcterms:modified>
</cp:coreProperties>
</file>