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60" r:id="rId4"/>
    <p:sldId id="261" r:id="rId5"/>
    <p:sldId id="262" r:id="rId6"/>
    <p:sldId id="263" r:id="rId7"/>
    <p:sldId id="264" r:id="rId8"/>
    <p:sldId id="265" r:id="rId9"/>
    <p:sldId id="266" r:id="rId10"/>
    <p:sldId id="267" r:id="rId11"/>
    <p:sldId id="276" r:id="rId12"/>
    <p:sldId id="268" r:id="rId13"/>
    <p:sldId id="271" r:id="rId14"/>
    <p:sldId id="270" r:id="rId15"/>
    <p:sldId id="269" r:id="rId16"/>
    <p:sldId id="272" r:id="rId17"/>
    <p:sldId id="273" r:id="rId18"/>
    <p:sldId id="274" r:id="rId19"/>
    <p:sldId id="275" r:id="rId20"/>
    <p:sldId id="277" r:id="rId21"/>
    <p:sldId id="278" r:id="rId22"/>
    <p:sldId id="279" r:id="rId23"/>
    <p:sldId id="280" r:id="rId24"/>
  </p:sldIdLst>
  <p:sldSz cx="28800425" cy="270002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512" autoAdjust="0"/>
    <p:restoredTop sz="94660"/>
  </p:normalViewPr>
  <p:slideViewPr>
    <p:cSldViewPr snapToGrid="0">
      <p:cViewPr>
        <p:scale>
          <a:sx n="10" d="100"/>
          <a:sy n="10" d="100"/>
        </p:scale>
        <p:origin x="1068" y="6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11BFDF-6E6C-4BE7-9448-63AC752ECD7C}"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GB"/>
        </a:p>
      </dgm:t>
    </dgm:pt>
    <dgm:pt modelId="{A5A6C7AD-0D6A-40DB-9255-86F81A5A65A8}">
      <dgm:prSet phldrT="[Text]" custT="1"/>
      <dgm:spPr>
        <a:solidFill>
          <a:srgbClr val="00B050">
            <a:alpha val="50000"/>
          </a:srgbClr>
        </a:solidFill>
        <a:ln>
          <a:noFill/>
        </a:ln>
      </dgm:spPr>
      <dgm:t>
        <a:bodyPr/>
        <a:lstStyle/>
        <a:p>
          <a:r>
            <a:rPr lang="en-GB" sz="9600" dirty="0"/>
            <a:t>1. </a:t>
          </a:r>
        </a:p>
      </dgm:t>
    </dgm:pt>
    <dgm:pt modelId="{8F35BF8B-3D46-432A-BA8D-3FF2988BB050}" type="parTrans" cxnId="{B56BA83D-2E9E-472A-8BBF-B019CF39668B}">
      <dgm:prSet/>
      <dgm:spPr/>
      <dgm:t>
        <a:bodyPr/>
        <a:lstStyle/>
        <a:p>
          <a:endParaRPr lang="en-GB" sz="3200"/>
        </a:p>
      </dgm:t>
    </dgm:pt>
    <dgm:pt modelId="{1BDD38CA-E2F5-4393-A2A1-160283F3E68A}" type="sibTrans" cxnId="{B56BA83D-2E9E-472A-8BBF-B019CF39668B}">
      <dgm:prSet/>
      <dgm:spPr/>
      <dgm:t>
        <a:bodyPr/>
        <a:lstStyle/>
        <a:p>
          <a:endParaRPr lang="en-GB" sz="3200"/>
        </a:p>
      </dgm:t>
    </dgm:pt>
    <dgm:pt modelId="{FC4EACB1-7882-412E-9C21-5701121E9C37}">
      <dgm:prSet phldrT="[Text]" custT="1"/>
      <dgm:spPr>
        <a:solidFill>
          <a:srgbClr val="FF6600">
            <a:alpha val="50000"/>
          </a:srgbClr>
        </a:solidFill>
        <a:ln>
          <a:noFill/>
        </a:ln>
      </dgm:spPr>
      <dgm:t>
        <a:bodyPr/>
        <a:lstStyle/>
        <a:p>
          <a:r>
            <a:rPr lang="en-GB" sz="9600" dirty="0"/>
            <a:t>2. </a:t>
          </a:r>
        </a:p>
      </dgm:t>
    </dgm:pt>
    <dgm:pt modelId="{855EE4A8-5DCA-4BE3-AFE3-E409229A542E}" type="parTrans" cxnId="{4B03694B-8EC8-4016-8A7D-D6E24E9656E4}">
      <dgm:prSet/>
      <dgm:spPr/>
      <dgm:t>
        <a:bodyPr/>
        <a:lstStyle/>
        <a:p>
          <a:endParaRPr lang="en-GB" sz="3200"/>
        </a:p>
      </dgm:t>
    </dgm:pt>
    <dgm:pt modelId="{98F37037-8F71-4F09-BB1B-D7E8CA5DD624}" type="sibTrans" cxnId="{4B03694B-8EC8-4016-8A7D-D6E24E9656E4}">
      <dgm:prSet/>
      <dgm:spPr/>
      <dgm:t>
        <a:bodyPr/>
        <a:lstStyle/>
        <a:p>
          <a:endParaRPr lang="en-GB" sz="3200"/>
        </a:p>
      </dgm:t>
    </dgm:pt>
    <dgm:pt modelId="{C2A63E60-517E-455E-A10F-6F9E65A8DD4A}">
      <dgm:prSet phldrT="[Text]" custT="1"/>
      <dgm:spPr>
        <a:ln>
          <a:solidFill>
            <a:srgbClr val="FF6600"/>
          </a:solidFill>
        </a:ln>
      </dgm:spPr>
      <dgm:t>
        <a:bodyPr/>
        <a:lstStyle/>
        <a:p>
          <a:r>
            <a:rPr lang="en-GB" sz="7200" dirty="0"/>
            <a:t>Describe the impact drugs and alcohol have on the body </a:t>
          </a:r>
        </a:p>
      </dgm:t>
    </dgm:pt>
    <dgm:pt modelId="{5BB0B79B-D900-4D00-9917-9416327A1C1A}" type="parTrans" cxnId="{88B9482A-AEA5-4598-A2C4-1C9AC8552186}">
      <dgm:prSet/>
      <dgm:spPr/>
      <dgm:t>
        <a:bodyPr/>
        <a:lstStyle/>
        <a:p>
          <a:endParaRPr lang="en-GB" sz="3200"/>
        </a:p>
      </dgm:t>
    </dgm:pt>
    <dgm:pt modelId="{079B99B1-495F-4187-8AE7-006B418B4969}" type="sibTrans" cxnId="{88B9482A-AEA5-4598-A2C4-1C9AC8552186}">
      <dgm:prSet/>
      <dgm:spPr/>
      <dgm:t>
        <a:bodyPr/>
        <a:lstStyle/>
        <a:p>
          <a:endParaRPr lang="en-GB" sz="3200"/>
        </a:p>
      </dgm:t>
    </dgm:pt>
    <dgm:pt modelId="{E3B30919-74CA-4BDD-8E7E-2C6214779A91}">
      <dgm:prSet custT="1"/>
      <dgm:spPr>
        <a:ln>
          <a:solidFill>
            <a:srgbClr val="00B050"/>
          </a:solidFill>
        </a:ln>
      </dgm:spPr>
      <dgm:t>
        <a:bodyPr/>
        <a:lstStyle/>
        <a:p>
          <a:r>
            <a:rPr lang="en-GB" sz="7200" dirty="0"/>
            <a:t>Identify legal and illegal drugs </a:t>
          </a:r>
        </a:p>
      </dgm:t>
    </dgm:pt>
    <dgm:pt modelId="{7FFD17FD-8073-4753-8A56-611E1C047648}" type="parTrans" cxnId="{4E08E16C-DC53-46E3-89B0-1D13DFE0B58F}">
      <dgm:prSet/>
      <dgm:spPr/>
      <dgm:t>
        <a:bodyPr/>
        <a:lstStyle/>
        <a:p>
          <a:endParaRPr lang="en-GB" sz="3200"/>
        </a:p>
      </dgm:t>
    </dgm:pt>
    <dgm:pt modelId="{1C681F61-0FB1-46C7-BFF9-14886271CB85}" type="sibTrans" cxnId="{4E08E16C-DC53-46E3-89B0-1D13DFE0B58F}">
      <dgm:prSet/>
      <dgm:spPr/>
      <dgm:t>
        <a:bodyPr/>
        <a:lstStyle/>
        <a:p>
          <a:endParaRPr lang="en-GB" sz="3200"/>
        </a:p>
      </dgm:t>
    </dgm:pt>
    <dgm:pt modelId="{50626523-5E9F-45F9-83D6-4E2B2ECA4B36}" type="pres">
      <dgm:prSet presAssocID="{7411BFDF-6E6C-4BE7-9448-63AC752ECD7C}" presName="linearFlow" presStyleCnt="0">
        <dgm:presLayoutVars>
          <dgm:dir/>
          <dgm:animLvl val="lvl"/>
          <dgm:resizeHandles val="exact"/>
        </dgm:presLayoutVars>
      </dgm:prSet>
      <dgm:spPr/>
    </dgm:pt>
    <dgm:pt modelId="{721C0807-039D-4ECE-A127-17A95CE392A4}" type="pres">
      <dgm:prSet presAssocID="{A5A6C7AD-0D6A-40DB-9255-86F81A5A65A8}" presName="composite" presStyleCnt="0"/>
      <dgm:spPr/>
    </dgm:pt>
    <dgm:pt modelId="{73C250B2-5100-476D-BBBE-59AA543474CE}" type="pres">
      <dgm:prSet presAssocID="{A5A6C7AD-0D6A-40DB-9255-86F81A5A65A8}" presName="parentText" presStyleLbl="alignNode1" presStyleIdx="0" presStyleCnt="2" custLinFactNeighborX="-3276" custLinFactNeighborY="-3436">
        <dgm:presLayoutVars>
          <dgm:chMax val="1"/>
          <dgm:bulletEnabled val="1"/>
        </dgm:presLayoutVars>
      </dgm:prSet>
      <dgm:spPr/>
    </dgm:pt>
    <dgm:pt modelId="{FA09A5D3-B9D9-4567-8509-9849D886DC2B}" type="pres">
      <dgm:prSet presAssocID="{A5A6C7AD-0D6A-40DB-9255-86F81A5A65A8}" presName="descendantText" presStyleLbl="alignAcc1" presStyleIdx="0" presStyleCnt="2" custScaleY="126870" custLinFactNeighborX="2958" custLinFactNeighborY="-18625">
        <dgm:presLayoutVars>
          <dgm:bulletEnabled val="1"/>
        </dgm:presLayoutVars>
      </dgm:prSet>
      <dgm:spPr/>
    </dgm:pt>
    <dgm:pt modelId="{9ABF3345-906B-4B38-A475-C14C2A90B38A}" type="pres">
      <dgm:prSet presAssocID="{1BDD38CA-E2F5-4393-A2A1-160283F3E68A}" presName="sp" presStyleCnt="0"/>
      <dgm:spPr/>
    </dgm:pt>
    <dgm:pt modelId="{DBB408B2-45A4-4B94-A872-09C6B8C24BFE}" type="pres">
      <dgm:prSet presAssocID="{FC4EACB1-7882-412E-9C21-5701121E9C37}" presName="composite" presStyleCnt="0"/>
      <dgm:spPr/>
    </dgm:pt>
    <dgm:pt modelId="{ADC057BA-54E4-421A-8D4C-D941FE110389}" type="pres">
      <dgm:prSet presAssocID="{FC4EACB1-7882-412E-9C21-5701121E9C37}" presName="parentText" presStyleLbl="alignNode1" presStyleIdx="1" presStyleCnt="2">
        <dgm:presLayoutVars>
          <dgm:chMax val="1"/>
          <dgm:bulletEnabled val="1"/>
        </dgm:presLayoutVars>
      </dgm:prSet>
      <dgm:spPr/>
    </dgm:pt>
    <dgm:pt modelId="{32A226E6-51F7-4544-AEC4-7266CB355AF3}" type="pres">
      <dgm:prSet presAssocID="{FC4EACB1-7882-412E-9C21-5701121E9C37}" presName="descendantText" presStyleLbl="alignAcc1" presStyleIdx="1" presStyleCnt="2" custScaleY="154813" custLinFactNeighborX="213" custLinFactNeighborY="-6380">
        <dgm:presLayoutVars>
          <dgm:bulletEnabled val="1"/>
        </dgm:presLayoutVars>
      </dgm:prSet>
      <dgm:spPr/>
    </dgm:pt>
  </dgm:ptLst>
  <dgm:cxnLst>
    <dgm:cxn modelId="{5C6B550D-B25E-437B-A6AF-CA71821B711A}" type="presOf" srcId="{A5A6C7AD-0D6A-40DB-9255-86F81A5A65A8}" destId="{73C250B2-5100-476D-BBBE-59AA543474CE}" srcOrd="0" destOrd="0" presId="urn:microsoft.com/office/officeart/2005/8/layout/chevron2"/>
    <dgm:cxn modelId="{AE1E1F14-BC36-4A07-9BDE-D723DA9D84F8}" type="presOf" srcId="{7411BFDF-6E6C-4BE7-9448-63AC752ECD7C}" destId="{50626523-5E9F-45F9-83D6-4E2B2ECA4B36}" srcOrd="0" destOrd="0" presId="urn:microsoft.com/office/officeart/2005/8/layout/chevron2"/>
    <dgm:cxn modelId="{88B9482A-AEA5-4598-A2C4-1C9AC8552186}" srcId="{FC4EACB1-7882-412E-9C21-5701121E9C37}" destId="{C2A63E60-517E-455E-A10F-6F9E65A8DD4A}" srcOrd="0" destOrd="0" parTransId="{5BB0B79B-D900-4D00-9917-9416327A1C1A}" sibTransId="{079B99B1-495F-4187-8AE7-006B418B4969}"/>
    <dgm:cxn modelId="{E56B9734-7E87-49CD-B72F-0F70DD672A25}" type="presOf" srcId="{E3B30919-74CA-4BDD-8E7E-2C6214779A91}" destId="{FA09A5D3-B9D9-4567-8509-9849D886DC2B}" srcOrd="0" destOrd="0" presId="urn:microsoft.com/office/officeart/2005/8/layout/chevron2"/>
    <dgm:cxn modelId="{B56BA83D-2E9E-472A-8BBF-B019CF39668B}" srcId="{7411BFDF-6E6C-4BE7-9448-63AC752ECD7C}" destId="{A5A6C7AD-0D6A-40DB-9255-86F81A5A65A8}" srcOrd="0" destOrd="0" parTransId="{8F35BF8B-3D46-432A-BA8D-3FF2988BB050}" sibTransId="{1BDD38CA-E2F5-4393-A2A1-160283F3E68A}"/>
    <dgm:cxn modelId="{4B03694B-8EC8-4016-8A7D-D6E24E9656E4}" srcId="{7411BFDF-6E6C-4BE7-9448-63AC752ECD7C}" destId="{FC4EACB1-7882-412E-9C21-5701121E9C37}" srcOrd="1" destOrd="0" parTransId="{855EE4A8-5DCA-4BE3-AFE3-E409229A542E}" sibTransId="{98F37037-8F71-4F09-BB1B-D7E8CA5DD624}"/>
    <dgm:cxn modelId="{4E08E16C-DC53-46E3-89B0-1D13DFE0B58F}" srcId="{A5A6C7AD-0D6A-40DB-9255-86F81A5A65A8}" destId="{E3B30919-74CA-4BDD-8E7E-2C6214779A91}" srcOrd="0" destOrd="0" parTransId="{7FFD17FD-8073-4753-8A56-611E1C047648}" sibTransId="{1C681F61-0FB1-46C7-BFF9-14886271CB85}"/>
    <dgm:cxn modelId="{179E8555-B516-4996-A01C-5A56CB1E7458}" type="presOf" srcId="{C2A63E60-517E-455E-A10F-6F9E65A8DD4A}" destId="{32A226E6-51F7-4544-AEC4-7266CB355AF3}" srcOrd="0" destOrd="0" presId="urn:microsoft.com/office/officeart/2005/8/layout/chevron2"/>
    <dgm:cxn modelId="{C2E59FF7-51C3-452E-A17B-D0FC987A9973}" type="presOf" srcId="{FC4EACB1-7882-412E-9C21-5701121E9C37}" destId="{ADC057BA-54E4-421A-8D4C-D941FE110389}" srcOrd="0" destOrd="0" presId="urn:microsoft.com/office/officeart/2005/8/layout/chevron2"/>
    <dgm:cxn modelId="{9110A629-0424-4E63-94EB-E3C5115844D6}" type="presParOf" srcId="{50626523-5E9F-45F9-83D6-4E2B2ECA4B36}" destId="{721C0807-039D-4ECE-A127-17A95CE392A4}" srcOrd="0" destOrd="0" presId="urn:microsoft.com/office/officeart/2005/8/layout/chevron2"/>
    <dgm:cxn modelId="{F76D7B64-BAA8-4717-938E-CB09871A0029}" type="presParOf" srcId="{721C0807-039D-4ECE-A127-17A95CE392A4}" destId="{73C250B2-5100-476D-BBBE-59AA543474CE}" srcOrd="0" destOrd="0" presId="urn:microsoft.com/office/officeart/2005/8/layout/chevron2"/>
    <dgm:cxn modelId="{DEAE6CA2-FFF5-4495-A841-8AA671B841A5}" type="presParOf" srcId="{721C0807-039D-4ECE-A127-17A95CE392A4}" destId="{FA09A5D3-B9D9-4567-8509-9849D886DC2B}" srcOrd="1" destOrd="0" presId="urn:microsoft.com/office/officeart/2005/8/layout/chevron2"/>
    <dgm:cxn modelId="{F235A5FB-9EA7-4634-9FD9-09B9A9768CE3}" type="presParOf" srcId="{50626523-5E9F-45F9-83D6-4E2B2ECA4B36}" destId="{9ABF3345-906B-4B38-A475-C14C2A90B38A}" srcOrd="1" destOrd="0" presId="urn:microsoft.com/office/officeart/2005/8/layout/chevron2"/>
    <dgm:cxn modelId="{94976C12-C144-4E5F-886A-145BA5106A38}" type="presParOf" srcId="{50626523-5E9F-45F9-83D6-4E2B2ECA4B36}" destId="{DBB408B2-45A4-4B94-A872-09C6B8C24BFE}" srcOrd="2" destOrd="0" presId="urn:microsoft.com/office/officeart/2005/8/layout/chevron2"/>
    <dgm:cxn modelId="{F00A3EA7-9D51-4AEF-9BAD-86B4D815ED7D}" type="presParOf" srcId="{DBB408B2-45A4-4B94-A872-09C6B8C24BFE}" destId="{ADC057BA-54E4-421A-8D4C-D941FE110389}" srcOrd="0" destOrd="0" presId="urn:microsoft.com/office/officeart/2005/8/layout/chevron2"/>
    <dgm:cxn modelId="{635559DB-23CC-4673-975E-B065F52F09DB}" type="presParOf" srcId="{DBB408B2-45A4-4B94-A872-09C6B8C24BFE}" destId="{32A226E6-51F7-4544-AEC4-7266CB355AF3}"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C250B2-5100-476D-BBBE-59AA543474CE}">
      <dsp:nvSpPr>
        <dsp:cNvPr id="0" name=""/>
        <dsp:cNvSpPr/>
      </dsp:nvSpPr>
      <dsp:spPr>
        <a:xfrm rot="5400000">
          <a:off x="-1288103" y="2173933"/>
          <a:ext cx="7274815" cy="4698609"/>
        </a:xfrm>
        <a:prstGeom prst="chevron">
          <a:avLst/>
        </a:prstGeom>
        <a:solidFill>
          <a:srgbClr val="00B050">
            <a:alpha val="5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4267200">
            <a:lnSpc>
              <a:spcPct val="90000"/>
            </a:lnSpc>
            <a:spcBef>
              <a:spcPct val="0"/>
            </a:spcBef>
            <a:spcAft>
              <a:spcPct val="35000"/>
            </a:spcAft>
            <a:buNone/>
          </a:pPr>
          <a:r>
            <a:rPr lang="en-GB" sz="9600" kern="1200" dirty="0"/>
            <a:t>1. </a:t>
          </a:r>
        </a:p>
      </dsp:txBody>
      <dsp:txXfrm rot="-5400000">
        <a:off x="1" y="3235135"/>
        <a:ext cx="4698609" cy="2576206"/>
      </dsp:txXfrm>
    </dsp:sp>
    <dsp:sp modelId="{FA09A5D3-B9D9-4567-8509-9849D886DC2B}">
      <dsp:nvSpPr>
        <dsp:cNvPr id="0" name=""/>
        <dsp:cNvSpPr/>
      </dsp:nvSpPr>
      <dsp:spPr>
        <a:xfrm rot="5400000">
          <a:off x="5098068" y="-399459"/>
          <a:ext cx="6248995" cy="7047913"/>
        </a:xfrm>
        <a:prstGeom prst="round2SameRect">
          <a:avLst/>
        </a:prstGeom>
        <a:solidFill>
          <a:schemeClr val="lt1">
            <a:alpha val="90000"/>
            <a:hueOff val="0"/>
            <a:satOff val="0"/>
            <a:lumOff val="0"/>
            <a:alphaOff val="0"/>
          </a:schemeClr>
        </a:solidFill>
        <a:ln w="12700" cap="flat" cmpd="sng" algn="ctr">
          <a:solidFill>
            <a:srgbClr val="00B05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12064" tIns="45720" rIns="45720" bIns="45720" numCol="1" spcCol="1270" anchor="ctr" anchorCtr="0">
          <a:noAutofit/>
        </a:bodyPr>
        <a:lstStyle/>
        <a:p>
          <a:pPr marL="285750" lvl="1" indent="-285750" algn="l" defTabSz="3200400">
            <a:lnSpc>
              <a:spcPct val="90000"/>
            </a:lnSpc>
            <a:spcBef>
              <a:spcPct val="0"/>
            </a:spcBef>
            <a:spcAft>
              <a:spcPct val="15000"/>
            </a:spcAft>
            <a:buChar char="•"/>
          </a:pPr>
          <a:r>
            <a:rPr lang="en-GB" sz="7200" kern="1200" dirty="0"/>
            <a:t>Identify legal and illegal drugs </a:t>
          </a:r>
        </a:p>
      </dsp:txBody>
      <dsp:txXfrm rot="-5400000">
        <a:off x="4698610" y="305050"/>
        <a:ext cx="6742862" cy="5638893"/>
      </dsp:txXfrm>
    </dsp:sp>
    <dsp:sp modelId="{ADC057BA-54E4-421A-8D4C-D941FE110389}">
      <dsp:nvSpPr>
        <dsp:cNvPr id="0" name=""/>
        <dsp:cNvSpPr/>
      </dsp:nvSpPr>
      <dsp:spPr>
        <a:xfrm rot="5400000">
          <a:off x="-1288103" y="10772158"/>
          <a:ext cx="7274815" cy="4698609"/>
        </a:xfrm>
        <a:prstGeom prst="chevron">
          <a:avLst/>
        </a:prstGeom>
        <a:solidFill>
          <a:srgbClr val="FF6600">
            <a:alpha val="5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4267200">
            <a:lnSpc>
              <a:spcPct val="90000"/>
            </a:lnSpc>
            <a:spcBef>
              <a:spcPct val="0"/>
            </a:spcBef>
            <a:spcAft>
              <a:spcPct val="35000"/>
            </a:spcAft>
            <a:buNone/>
          </a:pPr>
          <a:r>
            <a:rPr lang="en-GB" sz="9600" kern="1200" dirty="0"/>
            <a:t>2. </a:t>
          </a:r>
        </a:p>
      </dsp:txBody>
      <dsp:txXfrm rot="-5400000">
        <a:off x="1" y="11833360"/>
        <a:ext cx="4698609" cy="2576206"/>
      </dsp:txXfrm>
    </dsp:sp>
    <dsp:sp modelId="{32A226E6-51F7-4544-AEC4-7266CB355AF3}">
      <dsp:nvSpPr>
        <dsp:cNvPr id="0" name=""/>
        <dsp:cNvSpPr/>
      </dsp:nvSpPr>
      <dsp:spPr>
        <a:xfrm rot="5400000">
          <a:off x="4409900" y="8108606"/>
          <a:ext cx="7625330" cy="7047913"/>
        </a:xfrm>
        <a:prstGeom prst="round2SameRect">
          <a:avLst/>
        </a:prstGeom>
        <a:solidFill>
          <a:schemeClr val="lt1">
            <a:alpha val="90000"/>
            <a:hueOff val="0"/>
            <a:satOff val="0"/>
            <a:lumOff val="0"/>
            <a:alphaOff val="0"/>
          </a:schemeClr>
        </a:solidFill>
        <a:ln w="12700" cap="flat" cmpd="sng" algn="ctr">
          <a:solidFill>
            <a:srgbClr val="FF6600"/>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12064" tIns="45720" rIns="45720" bIns="45720" numCol="1" spcCol="1270" anchor="ctr" anchorCtr="0">
          <a:noAutofit/>
        </a:bodyPr>
        <a:lstStyle/>
        <a:p>
          <a:pPr marL="285750" lvl="1" indent="-285750" algn="l" defTabSz="3200400">
            <a:lnSpc>
              <a:spcPct val="90000"/>
            </a:lnSpc>
            <a:spcBef>
              <a:spcPct val="0"/>
            </a:spcBef>
            <a:spcAft>
              <a:spcPct val="15000"/>
            </a:spcAft>
            <a:buChar char="•"/>
          </a:pPr>
          <a:r>
            <a:rPr lang="en-GB" sz="7200" kern="1200" dirty="0"/>
            <a:t>Describe the impact drugs and alcohol have on the body </a:t>
          </a:r>
        </a:p>
      </dsp:txBody>
      <dsp:txXfrm rot="-5400000">
        <a:off x="4698609" y="8163949"/>
        <a:ext cx="6703862" cy="6937228"/>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160032" y="4418785"/>
            <a:ext cx="24480361" cy="9400070"/>
          </a:xfrm>
        </p:spPr>
        <p:txBody>
          <a:bodyPr anchor="b"/>
          <a:lstStyle>
            <a:lvl1pPr algn="ctr">
              <a:defRPr sz="18898"/>
            </a:lvl1pPr>
          </a:lstStyle>
          <a:p>
            <a:r>
              <a:rPr lang="en-US"/>
              <a:t>Click to edit Master title style</a:t>
            </a:r>
            <a:endParaRPr lang="en-US" dirty="0"/>
          </a:p>
        </p:txBody>
      </p:sp>
      <p:sp>
        <p:nvSpPr>
          <p:cNvPr id="3" name="Subtitle 2"/>
          <p:cNvSpPr>
            <a:spLocks noGrp="1"/>
          </p:cNvSpPr>
          <p:nvPr>
            <p:ph type="subTitle" idx="1"/>
          </p:nvPr>
        </p:nvSpPr>
        <p:spPr>
          <a:xfrm>
            <a:off x="3600053" y="14181357"/>
            <a:ext cx="21600319" cy="6518796"/>
          </a:xfrm>
        </p:spPr>
        <p:txBody>
          <a:bodyPr/>
          <a:lstStyle>
            <a:lvl1pPr marL="0" indent="0" algn="ctr">
              <a:buNone/>
              <a:defRPr sz="7559"/>
            </a:lvl1pPr>
            <a:lvl2pPr marL="1440043" indent="0" algn="ctr">
              <a:buNone/>
              <a:defRPr sz="6299"/>
            </a:lvl2pPr>
            <a:lvl3pPr marL="2880086" indent="0" algn="ctr">
              <a:buNone/>
              <a:defRPr sz="5669"/>
            </a:lvl3pPr>
            <a:lvl4pPr marL="4320129" indent="0" algn="ctr">
              <a:buNone/>
              <a:defRPr sz="5040"/>
            </a:lvl4pPr>
            <a:lvl5pPr marL="5760171" indent="0" algn="ctr">
              <a:buNone/>
              <a:defRPr sz="5040"/>
            </a:lvl5pPr>
            <a:lvl6pPr marL="7200214" indent="0" algn="ctr">
              <a:buNone/>
              <a:defRPr sz="5040"/>
            </a:lvl6pPr>
            <a:lvl7pPr marL="8640257" indent="0" algn="ctr">
              <a:buNone/>
              <a:defRPr sz="5040"/>
            </a:lvl7pPr>
            <a:lvl8pPr marL="10080300" indent="0" algn="ctr">
              <a:buNone/>
              <a:defRPr sz="5040"/>
            </a:lvl8pPr>
            <a:lvl9pPr marL="11520343" indent="0" algn="ctr">
              <a:buNone/>
              <a:defRPr sz="50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A9AB4BC-B0E4-4225-BB83-804BFF163481}" type="datetimeFigureOut">
              <a:rPr lang="en-GB" smtClean="0"/>
              <a:t>09/09/2018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42571F7-C551-4C3E-BCD3-8258EFCDAFCA}" type="slidenum">
              <a:rPr lang="en-GB" smtClean="0"/>
              <a:t>‹#›</a:t>
            </a:fld>
            <a:endParaRPr lang="en-GB"/>
          </a:p>
        </p:txBody>
      </p:sp>
    </p:spTree>
    <p:extLst>
      <p:ext uri="{BB962C8B-B14F-4D97-AF65-F5344CB8AC3E}">
        <p14:creationId xmlns:p14="http://schemas.microsoft.com/office/powerpoint/2010/main" val="11224468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9AB4BC-B0E4-4225-BB83-804BFF163481}" type="datetimeFigureOut">
              <a:rPr lang="en-GB" smtClean="0"/>
              <a:t>09/09/2018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42571F7-C551-4C3E-BCD3-8258EFCDAFCA}" type="slidenum">
              <a:rPr lang="en-GB" smtClean="0"/>
              <a:t>‹#›</a:t>
            </a:fld>
            <a:endParaRPr lang="en-GB"/>
          </a:p>
        </p:txBody>
      </p:sp>
    </p:spTree>
    <p:extLst>
      <p:ext uri="{BB962C8B-B14F-4D97-AF65-F5344CB8AC3E}">
        <p14:creationId xmlns:p14="http://schemas.microsoft.com/office/powerpoint/2010/main" val="22610883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0610306" y="1437511"/>
            <a:ext cx="6210092" cy="22881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980031" y="1437511"/>
            <a:ext cx="18270270" cy="2288142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9AB4BC-B0E4-4225-BB83-804BFF163481}" type="datetimeFigureOut">
              <a:rPr lang="en-GB" smtClean="0"/>
              <a:t>09/09/2018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42571F7-C551-4C3E-BCD3-8258EFCDAFCA}" type="slidenum">
              <a:rPr lang="en-GB" smtClean="0"/>
              <a:t>‹#›</a:t>
            </a:fld>
            <a:endParaRPr lang="en-GB"/>
          </a:p>
        </p:txBody>
      </p:sp>
    </p:spTree>
    <p:extLst>
      <p:ext uri="{BB962C8B-B14F-4D97-AF65-F5344CB8AC3E}">
        <p14:creationId xmlns:p14="http://schemas.microsoft.com/office/powerpoint/2010/main" val="30223469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9AB4BC-B0E4-4225-BB83-804BFF163481}" type="datetimeFigureOut">
              <a:rPr lang="en-GB" smtClean="0"/>
              <a:t>09/09/2018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42571F7-C551-4C3E-BCD3-8258EFCDAFCA}" type="slidenum">
              <a:rPr lang="en-GB" smtClean="0"/>
              <a:t>‹#›</a:t>
            </a:fld>
            <a:endParaRPr lang="en-GB"/>
          </a:p>
        </p:txBody>
      </p:sp>
    </p:spTree>
    <p:extLst>
      <p:ext uri="{BB962C8B-B14F-4D97-AF65-F5344CB8AC3E}">
        <p14:creationId xmlns:p14="http://schemas.microsoft.com/office/powerpoint/2010/main" val="2425590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65030" y="6731308"/>
            <a:ext cx="24840367" cy="11231331"/>
          </a:xfrm>
        </p:spPr>
        <p:txBody>
          <a:bodyPr anchor="b"/>
          <a:lstStyle>
            <a:lvl1pPr>
              <a:defRPr sz="18898"/>
            </a:lvl1pPr>
          </a:lstStyle>
          <a:p>
            <a:r>
              <a:rPr lang="en-US"/>
              <a:t>Click to edit Master title style</a:t>
            </a:r>
            <a:endParaRPr lang="en-US" dirty="0"/>
          </a:p>
        </p:txBody>
      </p:sp>
      <p:sp>
        <p:nvSpPr>
          <p:cNvPr id="3" name="Text Placeholder 2"/>
          <p:cNvSpPr>
            <a:spLocks noGrp="1"/>
          </p:cNvSpPr>
          <p:nvPr>
            <p:ph type="body" idx="1"/>
          </p:nvPr>
        </p:nvSpPr>
        <p:spPr>
          <a:xfrm>
            <a:off x="1965030" y="18068892"/>
            <a:ext cx="24840367" cy="5906292"/>
          </a:xfrm>
        </p:spPr>
        <p:txBody>
          <a:bodyPr/>
          <a:lstStyle>
            <a:lvl1pPr marL="0" indent="0">
              <a:buNone/>
              <a:defRPr sz="7559">
                <a:solidFill>
                  <a:schemeClr val="tx1"/>
                </a:solidFill>
              </a:defRPr>
            </a:lvl1pPr>
            <a:lvl2pPr marL="1440043" indent="0">
              <a:buNone/>
              <a:defRPr sz="6299">
                <a:solidFill>
                  <a:schemeClr val="tx1">
                    <a:tint val="75000"/>
                  </a:schemeClr>
                </a:solidFill>
              </a:defRPr>
            </a:lvl2pPr>
            <a:lvl3pPr marL="2880086" indent="0">
              <a:buNone/>
              <a:defRPr sz="5669">
                <a:solidFill>
                  <a:schemeClr val="tx1">
                    <a:tint val="75000"/>
                  </a:schemeClr>
                </a:solidFill>
              </a:defRPr>
            </a:lvl3pPr>
            <a:lvl4pPr marL="4320129" indent="0">
              <a:buNone/>
              <a:defRPr sz="5040">
                <a:solidFill>
                  <a:schemeClr val="tx1">
                    <a:tint val="75000"/>
                  </a:schemeClr>
                </a:solidFill>
              </a:defRPr>
            </a:lvl4pPr>
            <a:lvl5pPr marL="5760171" indent="0">
              <a:buNone/>
              <a:defRPr sz="5040">
                <a:solidFill>
                  <a:schemeClr val="tx1">
                    <a:tint val="75000"/>
                  </a:schemeClr>
                </a:solidFill>
              </a:defRPr>
            </a:lvl5pPr>
            <a:lvl6pPr marL="7200214" indent="0">
              <a:buNone/>
              <a:defRPr sz="5040">
                <a:solidFill>
                  <a:schemeClr val="tx1">
                    <a:tint val="75000"/>
                  </a:schemeClr>
                </a:solidFill>
              </a:defRPr>
            </a:lvl6pPr>
            <a:lvl7pPr marL="8640257" indent="0">
              <a:buNone/>
              <a:defRPr sz="5040">
                <a:solidFill>
                  <a:schemeClr val="tx1">
                    <a:tint val="75000"/>
                  </a:schemeClr>
                </a:solidFill>
              </a:defRPr>
            </a:lvl7pPr>
            <a:lvl8pPr marL="10080300" indent="0">
              <a:buNone/>
              <a:defRPr sz="5040">
                <a:solidFill>
                  <a:schemeClr val="tx1">
                    <a:tint val="75000"/>
                  </a:schemeClr>
                </a:solidFill>
              </a:defRPr>
            </a:lvl8pPr>
            <a:lvl9pPr marL="11520343" indent="0">
              <a:buNone/>
              <a:defRPr sz="504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A9AB4BC-B0E4-4225-BB83-804BFF163481}" type="datetimeFigureOut">
              <a:rPr lang="en-GB" smtClean="0"/>
              <a:t>09/09/2018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42571F7-C551-4C3E-BCD3-8258EFCDAFCA}" type="slidenum">
              <a:rPr lang="en-GB" smtClean="0"/>
              <a:t>‹#›</a:t>
            </a:fld>
            <a:endParaRPr lang="en-GB"/>
          </a:p>
        </p:txBody>
      </p:sp>
    </p:spTree>
    <p:extLst>
      <p:ext uri="{BB962C8B-B14F-4D97-AF65-F5344CB8AC3E}">
        <p14:creationId xmlns:p14="http://schemas.microsoft.com/office/powerpoint/2010/main" val="35583678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80029" y="7187553"/>
            <a:ext cx="12240181" cy="171313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4580215" y="7187553"/>
            <a:ext cx="12240181" cy="171313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A9AB4BC-B0E4-4225-BB83-804BFF163481}" type="datetimeFigureOut">
              <a:rPr lang="en-GB" smtClean="0"/>
              <a:t>09/09/2018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42571F7-C551-4C3E-BCD3-8258EFCDAFCA}" type="slidenum">
              <a:rPr lang="en-GB" smtClean="0"/>
              <a:t>‹#›</a:t>
            </a:fld>
            <a:endParaRPr lang="en-GB"/>
          </a:p>
        </p:txBody>
      </p:sp>
    </p:spTree>
    <p:extLst>
      <p:ext uri="{BB962C8B-B14F-4D97-AF65-F5344CB8AC3E}">
        <p14:creationId xmlns:p14="http://schemas.microsoft.com/office/powerpoint/2010/main" val="137917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983780" y="1437516"/>
            <a:ext cx="24840367" cy="521879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983784" y="6618801"/>
            <a:ext cx="12183928" cy="3243772"/>
          </a:xfrm>
        </p:spPr>
        <p:txBody>
          <a:bodyPr anchor="b"/>
          <a:lstStyle>
            <a:lvl1pPr marL="0" indent="0">
              <a:buNone/>
              <a:defRPr sz="7559" b="1"/>
            </a:lvl1pPr>
            <a:lvl2pPr marL="1440043" indent="0">
              <a:buNone/>
              <a:defRPr sz="6299" b="1"/>
            </a:lvl2pPr>
            <a:lvl3pPr marL="2880086" indent="0">
              <a:buNone/>
              <a:defRPr sz="5669" b="1"/>
            </a:lvl3pPr>
            <a:lvl4pPr marL="4320129" indent="0">
              <a:buNone/>
              <a:defRPr sz="5040" b="1"/>
            </a:lvl4pPr>
            <a:lvl5pPr marL="5760171" indent="0">
              <a:buNone/>
              <a:defRPr sz="5040" b="1"/>
            </a:lvl5pPr>
            <a:lvl6pPr marL="7200214" indent="0">
              <a:buNone/>
              <a:defRPr sz="5040" b="1"/>
            </a:lvl6pPr>
            <a:lvl7pPr marL="8640257" indent="0">
              <a:buNone/>
              <a:defRPr sz="5040" b="1"/>
            </a:lvl7pPr>
            <a:lvl8pPr marL="10080300" indent="0">
              <a:buNone/>
              <a:defRPr sz="5040" b="1"/>
            </a:lvl8pPr>
            <a:lvl9pPr marL="11520343" indent="0">
              <a:buNone/>
              <a:defRPr sz="5040" b="1"/>
            </a:lvl9pPr>
          </a:lstStyle>
          <a:p>
            <a:pPr lvl="0"/>
            <a:r>
              <a:rPr lang="en-US"/>
              <a:t>Edit Master text styles</a:t>
            </a:r>
          </a:p>
        </p:txBody>
      </p:sp>
      <p:sp>
        <p:nvSpPr>
          <p:cNvPr id="4" name="Content Placeholder 3"/>
          <p:cNvSpPr>
            <a:spLocks noGrp="1"/>
          </p:cNvSpPr>
          <p:nvPr>
            <p:ph sz="half" idx="2"/>
          </p:nvPr>
        </p:nvSpPr>
        <p:spPr>
          <a:xfrm>
            <a:off x="1983784" y="9862573"/>
            <a:ext cx="12183928" cy="145063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4580217" y="6618801"/>
            <a:ext cx="12243932" cy="3243772"/>
          </a:xfrm>
        </p:spPr>
        <p:txBody>
          <a:bodyPr anchor="b"/>
          <a:lstStyle>
            <a:lvl1pPr marL="0" indent="0">
              <a:buNone/>
              <a:defRPr sz="7559" b="1"/>
            </a:lvl1pPr>
            <a:lvl2pPr marL="1440043" indent="0">
              <a:buNone/>
              <a:defRPr sz="6299" b="1"/>
            </a:lvl2pPr>
            <a:lvl3pPr marL="2880086" indent="0">
              <a:buNone/>
              <a:defRPr sz="5669" b="1"/>
            </a:lvl3pPr>
            <a:lvl4pPr marL="4320129" indent="0">
              <a:buNone/>
              <a:defRPr sz="5040" b="1"/>
            </a:lvl4pPr>
            <a:lvl5pPr marL="5760171" indent="0">
              <a:buNone/>
              <a:defRPr sz="5040" b="1"/>
            </a:lvl5pPr>
            <a:lvl6pPr marL="7200214" indent="0">
              <a:buNone/>
              <a:defRPr sz="5040" b="1"/>
            </a:lvl6pPr>
            <a:lvl7pPr marL="8640257" indent="0">
              <a:buNone/>
              <a:defRPr sz="5040" b="1"/>
            </a:lvl7pPr>
            <a:lvl8pPr marL="10080300" indent="0">
              <a:buNone/>
              <a:defRPr sz="5040" b="1"/>
            </a:lvl8pPr>
            <a:lvl9pPr marL="11520343" indent="0">
              <a:buNone/>
              <a:defRPr sz="5040" b="1"/>
            </a:lvl9pPr>
          </a:lstStyle>
          <a:p>
            <a:pPr lvl="0"/>
            <a:r>
              <a:rPr lang="en-US"/>
              <a:t>Edit Master text styles</a:t>
            </a:r>
          </a:p>
        </p:txBody>
      </p:sp>
      <p:sp>
        <p:nvSpPr>
          <p:cNvPr id="6" name="Content Placeholder 5"/>
          <p:cNvSpPr>
            <a:spLocks noGrp="1"/>
          </p:cNvSpPr>
          <p:nvPr>
            <p:ph sz="quarter" idx="4"/>
          </p:nvPr>
        </p:nvSpPr>
        <p:spPr>
          <a:xfrm>
            <a:off x="14580217" y="9862573"/>
            <a:ext cx="12243932" cy="145063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A9AB4BC-B0E4-4225-BB83-804BFF163481}" type="datetimeFigureOut">
              <a:rPr lang="en-GB" smtClean="0"/>
              <a:t>09/09/2018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42571F7-C551-4C3E-BCD3-8258EFCDAFCA}" type="slidenum">
              <a:rPr lang="en-GB" smtClean="0"/>
              <a:t>‹#›</a:t>
            </a:fld>
            <a:endParaRPr lang="en-GB"/>
          </a:p>
        </p:txBody>
      </p:sp>
    </p:spTree>
    <p:extLst>
      <p:ext uri="{BB962C8B-B14F-4D97-AF65-F5344CB8AC3E}">
        <p14:creationId xmlns:p14="http://schemas.microsoft.com/office/powerpoint/2010/main" val="35035216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A9AB4BC-B0E4-4225-BB83-804BFF163481}" type="datetimeFigureOut">
              <a:rPr lang="en-GB" smtClean="0"/>
              <a:t>09/09/2018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42571F7-C551-4C3E-BCD3-8258EFCDAFCA}" type="slidenum">
              <a:rPr lang="en-GB" smtClean="0"/>
              <a:t>‹#›</a:t>
            </a:fld>
            <a:endParaRPr lang="en-GB"/>
          </a:p>
        </p:txBody>
      </p:sp>
    </p:spTree>
    <p:extLst>
      <p:ext uri="{BB962C8B-B14F-4D97-AF65-F5344CB8AC3E}">
        <p14:creationId xmlns:p14="http://schemas.microsoft.com/office/powerpoint/2010/main" val="2152210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9AB4BC-B0E4-4225-BB83-804BFF163481}" type="datetimeFigureOut">
              <a:rPr lang="en-GB" smtClean="0"/>
              <a:t>09/09/2018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42571F7-C551-4C3E-BCD3-8258EFCDAFCA}" type="slidenum">
              <a:rPr lang="en-GB" smtClean="0"/>
              <a:t>‹#›</a:t>
            </a:fld>
            <a:endParaRPr lang="en-GB"/>
          </a:p>
        </p:txBody>
      </p:sp>
    </p:spTree>
    <p:extLst>
      <p:ext uri="{BB962C8B-B14F-4D97-AF65-F5344CB8AC3E}">
        <p14:creationId xmlns:p14="http://schemas.microsoft.com/office/powerpoint/2010/main" val="28234613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83780" y="1800013"/>
            <a:ext cx="9288887" cy="6300047"/>
          </a:xfrm>
        </p:spPr>
        <p:txBody>
          <a:bodyPr anchor="b"/>
          <a:lstStyle>
            <a:lvl1pPr>
              <a:defRPr sz="10079"/>
            </a:lvl1pPr>
          </a:lstStyle>
          <a:p>
            <a:r>
              <a:rPr lang="en-US"/>
              <a:t>Click to edit Master title style</a:t>
            </a:r>
            <a:endParaRPr lang="en-US" dirty="0"/>
          </a:p>
        </p:txBody>
      </p:sp>
      <p:sp>
        <p:nvSpPr>
          <p:cNvPr id="3" name="Content Placeholder 2"/>
          <p:cNvSpPr>
            <a:spLocks noGrp="1"/>
          </p:cNvSpPr>
          <p:nvPr>
            <p:ph idx="1"/>
          </p:nvPr>
        </p:nvSpPr>
        <p:spPr>
          <a:xfrm>
            <a:off x="12243932" y="3887535"/>
            <a:ext cx="14580215" cy="19187642"/>
          </a:xfrm>
        </p:spPr>
        <p:txBody>
          <a:bodyPr/>
          <a:lstStyle>
            <a:lvl1pPr>
              <a:defRPr sz="10079"/>
            </a:lvl1pPr>
            <a:lvl2pPr>
              <a:defRPr sz="8819"/>
            </a:lvl2pPr>
            <a:lvl3pPr>
              <a:defRPr sz="7559"/>
            </a:lvl3pPr>
            <a:lvl4pPr>
              <a:defRPr sz="6299"/>
            </a:lvl4pPr>
            <a:lvl5pPr>
              <a:defRPr sz="6299"/>
            </a:lvl5pPr>
            <a:lvl6pPr>
              <a:defRPr sz="6299"/>
            </a:lvl6pPr>
            <a:lvl7pPr>
              <a:defRPr sz="6299"/>
            </a:lvl7pPr>
            <a:lvl8pPr>
              <a:defRPr sz="6299"/>
            </a:lvl8pPr>
            <a:lvl9pPr>
              <a:defRPr sz="6299"/>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83780" y="8100060"/>
            <a:ext cx="9288887" cy="15006363"/>
          </a:xfrm>
        </p:spPr>
        <p:txBody>
          <a:bodyPr/>
          <a:lstStyle>
            <a:lvl1pPr marL="0" indent="0">
              <a:buNone/>
              <a:defRPr sz="5040"/>
            </a:lvl1pPr>
            <a:lvl2pPr marL="1440043" indent="0">
              <a:buNone/>
              <a:defRPr sz="4410"/>
            </a:lvl2pPr>
            <a:lvl3pPr marL="2880086" indent="0">
              <a:buNone/>
              <a:defRPr sz="3780"/>
            </a:lvl3pPr>
            <a:lvl4pPr marL="4320129" indent="0">
              <a:buNone/>
              <a:defRPr sz="3150"/>
            </a:lvl4pPr>
            <a:lvl5pPr marL="5760171" indent="0">
              <a:buNone/>
              <a:defRPr sz="3150"/>
            </a:lvl5pPr>
            <a:lvl6pPr marL="7200214" indent="0">
              <a:buNone/>
              <a:defRPr sz="3150"/>
            </a:lvl6pPr>
            <a:lvl7pPr marL="8640257" indent="0">
              <a:buNone/>
              <a:defRPr sz="3150"/>
            </a:lvl7pPr>
            <a:lvl8pPr marL="10080300" indent="0">
              <a:buNone/>
              <a:defRPr sz="3150"/>
            </a:lvl8pPr>
            <a:lvl9pPr marL="11520343" indent="0">
              <a:buNone/>
              <a:defRPr sz="3150"/>
            </a:lvl9pPr>
          </a:lstStyle>
          <a:p>
            <a:pPr lvl="0"/>
            <a:r>
              <a:rPr lang="en-US"/>
              <a:t>Edit Master text styles</a:t>
            </a:r>
          </a:p>
        </p:txBody>
      </p:sp>
      <p:sp>
        <p:nvSpPr>
          <p:cNvPr id="5" name="Date Placeholder 4"/>
          <p:cNvSpPr>
            <a:spLocks noGrp="1"/>
          </p:cNvSpPr>
          <p:nvPr>
            <p:ph type="dt" sz="half" idx="10"/>
          </p:nvPr>
        </p:nvSpPr>
        <p:spPr/>
        <p:txBody>
          <a:bodyPr/>
          <a:lstStyle/>
          <a:p>
            <a:fld id="{5A9AB4BC-B0E4-4225-BB83-804BFF163481}" type="datetimeFigureOut">
              <a:rPr lang="en-GB" smtClean="0"/>
              <a:t>09/09/2018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42571F7-C551-4C3E-BCD3-8258EFCDAFCA}" type="slidenum">
              <a:rPr lang="en-GB" smtClean="0"/>
              <a:t>‹#›</a:t>
            </a:fld>
            <a:endParaRPr lang="en-GB"/>
          </a:p>
        </p:txBody>
      </p:sp>
    </p:spTree>
    <p:extLst>
      <p:ext uri="{BB962C8B-B14F-4D97-AF65-F5344CB8AC3E}">
        <p14:creationId xmlns:p14="http://schemas.microsoft.com/office/powerpoint/2010/main" val="14730046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83780" y="1800013"/>
            <a:ext cx="9288887" cy="6300047"/>
          </a:xfrm>
        </p:spPr>
        <p:txBody>
          <a:bodyPr anchor="b"/>
          <a:lstStyle>
            <a:lvl1pPr>
              <a:defRPr sz="10079"/>
            </a:lvl1pPr>
          </a:lstStyle>
          <a:p>
            <a:r>
              <a:rPr lang="en-US"/>
              <a:t>Click to edit Master title style</a:t>
            </a:r>
            <a:endParaRPr lang="en-US" dirty="0"/>
          </a:p>
        </p:txBody>
      </p:sp>
      <p:sp>
        <p:nvSpPr>
          <p:cNvPr id="3" name="Picture Placeholder 2"/>
          <p:cNvSpPr>
            <a:spLocks noGrp="1" noChangeAspect="1"/>
          </p:cNvSpPr>
          <p:nvPr>
            <p:ph type="pic" idx="1"/>
          </p:nvPr>
        </p:nvSpPr>
        <p:spPr>
          <a:xfrm>
            <a:off x="12243932" y="3887535"/>
            <a:ext cx="14580215" cy="19187642"/>
          </a:xfrm>
        </p:spPr>
        <p:txBody>
          <a:bodyPr anchor="t"/>
          <a:lstStyle>
            <a:lvl1pPr marL="0" indent="0">
              <a:buNone/>
              <a:defRPr sz="10079"/>
            </a:lvl1pPr>
            <a:lvl2pPr marL="1440043" indent="0">
              <a:buNone/>
              <a:defRPr sz="8819"/>
            </a:lvl2pPr>
            <a:lvl3pPr marL="2880086" indent="0">
              <a:buNone/>
              <a:defRPr sz="7559"/>
            </a:lvl3pPr>
            <a:lvl4pPr marL="4320129" indent="0">
              <a:buNone/>
              <a:defRPr sz="6299"/>
            </a:lvl4pPr>
            <a:lvl5pPr marL="5760171" indent="0">
              <a:buNone/>
              <a:defRPr sz="6299"/>
            </a:lvl5pPr>
            <a:lvl6pPr marL="7200214" indent="0">
              <a:buNone/>
              <a:defRPr sz="6299"/>
            </a:lvl6pPr>
            <a:lvl7pPr marL="8640257" indent="0">
              <a:buNone/>
              <a:defRPr sz="6299"/>
            </a:lvl7pPr>
            <a:lvl8pPr marL="10080300" indent="0">
              <a:buNone/>
              <a:defRPr sz="6299"/>
            </a:lvl8pPr>
            <a:lvl9pPr marL="11520343" indent="0">
              <a:buNone/>
              <a:defRPr sz="6299"/>
            </a:lvl9pPr>
          </a:lstStyle>
          <a:p>
            <a:r>
              <a:rPr lang="en-US"/>
              <a:t>Click icon to add picture</a:t>
            </a:r>
            <a:endParaRPr lang="en-US" dirty="0"/>
          </a:p>
        </p:txBody>
      </p:sp>
      <p:sp>
        <p:nvSpPr>
          <p:cNvPr id="4" name="Text Placeholder 3"/>
          <p:cNvSpPr>
            <a:spLocks noGrp="1"/>
          </p:cNvSpPr>
          <p:nvPr>
            <p:ph type="body" sz="half" idx="2"/>
          </p:nvPr>
        </p:nvSpPr>
        <p:spPr>
          <a:xfrm>
            <a:off x="1983780" y="8100060"/>
            <a:ext cx="9288887" cy="15006363"/>
          </a:xfrm>
        </p:spPr>
        <p:txBody>
          <a:bodyPr/>
          <a:lstStyle>
            <a:lvl1pPr marL="0" indent="0">
              <a:buNone/>
              <a:defRPr sz="5040"/>
            </a:lvl1pPr>
            <a:lvl2pPr marL="1440043" indent="0">
              <a:buNone/>
              <a:defRPr sz="4410"/>
            </a:lvl2pPr>
            <a:lvl3pPr marL="2880086" indent="0">
              <a:buNone/>
              <a:defRPr sz="3780"/>
            </a:lvl3pPr>
            <a:lvl4pPr marL="4320129" indent="0">
              <a:buNone/>
              <a:defRPr sz="3150"/>
            </a:lvl4pPr>
            <a:lvl5pPr marL="5760171" indent="0">
              <a:buNone/>
              <a:defRPr sz="3150"/>
            </a:lvl5pPr>
            <a:lvl6pPr marL="7200214" indent="0">
              <a:buNone/>
              <a:defRPr sz="3150"/>
            </a:lvl6pPr>
            <a:lvl7pPr marL="8640257" indent="0">
              <a:buNone/>
              <a:defRPr sz="3150"/>
            </a:lvl7pPr>
            <a:lvl8pPr marL="10080300" indent="0">
              <a:buNone/>
              <a:defRPr sz="3150"/>
            </a:lvl8pPr>
            <a:lvl9pPr marL="11520343" indent="0">
              <a:buNone/>
              <a:defRPr sz="3150"/>
            </a:lvl9pPr>
          </a:lstStyle>
          <a:p>
            <a:pPr lvl="0"/>
            <a:r>
              <a:rPr lang="en-US"/>
              <a:t>Edit Master text styles</a:t>
            </a:r>
          </a:p>
        </p:txBody>
      </p:sp>
      <p:sp>
        <p:nvSpPr>
          <p:cNvPr id="5" name="Date Placeholder 4"/>
          <p:cNvSpPr>
            <a:spLocks noGrp="1"/>
          </p:cNvSpPr>
          <p:nvPr>
            <p:ph type="dt" sz="half" idx="10"/>
          </p:nvPr>
        </p:nvSpPr>
        <p:spPr/>
        <p:txBody>
          <a:bodyPr/>
          <a:lstStyle/>
          <a:p>
            <a:fld id="{5A9AB4BC-B0E4-4225-BB83-804BFF163481}" type="datetimeFigureOut">
              <a:rPr lang="en-GB" smtClean="0"/>
              <a:t>09/09/2018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42571F7-C551-4C3E-BCD3-8258EFCDAFCA}" type="slidenum">
              <a:rPr lang="en-GB" smtClean="0"/>
              <a:t>‹#›</a:t>
            </a:fld>
            <a:endParaRPr lang="en-GB"/>
          </a:p>
        </p:txBody>
      </p:sp>
    </p:spTree>
    <p:extLst>
      <p:ext uri="{BB962C8B-B14F-4D97-AF65-F5344CB8AC3E}">
        <p14:creationId xmlns:p14="http://schemas.microsoft.com/office/powerpoint/2010/main" val="7016147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80029" y="1437516"/>
            <a:ext cx="24840367" cy="521879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980029" y="7187553"/>
            <a:ext cx="24840367" cy="1713137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980029" y="25025191"/>
            <a:ext cx="6480096" cy="1437511"/>
          </a:xfrm>
          <a:prstGeom prst="rect">
            <a:avLst/>
          </a:prstGeom>
        </p:spPr>
        <p:txBody>
          <a:bodyPr vert="horz" lIns="91440" tIns="45720" rIns="91440" bIns="45720" rtlCol="0" anchor="ctr"/>
          <a:lstStyle>
            <a:lvl1pPr algn="l">
              <a:defRPr sz="3780">
                <a:solidFill>
                  <a:schemeClr val="tx1">
                    <a:tint val="75000"/>
                  </a:schemeClr>
                </a:solidFill>
              </a:defRPr>
            </a:lvl1pPr>
          </a:lstStyle>
          <a:p>
            <a:fld id="{5A9AB4BC-B0E4-4225-BB83-804BFF163481}" type="datetimeFigureOut">
              <a:rPr lang="en-GB" smtClean="0"/>
              <a:t>09/09/2018</a:t>
            </a:fld>
            <a:endParaRPr lang="en-GB"/>
          </a:p>
        </p:txBody>
      </p:sp>
      <p:sp>
        <p:nvSpPr>
          <p:cNvPr id="5" name="Footer Placeholder 4"/>
          <p:cNvSpPr>
            <a:spLocks noGrp="1"/>
          </p:cNvSpPr>
          <p:nvPr>
            <p:ph type="ftr" sz="quarter" idx="3"/>
          </p:nvPr>
        </p:nvSpPr>
        <p:spPr>
          <a:xfrm>
            <a:off x="9540141" y="25025191"/>
            <a:ext cx="9720143" cy="1437511"/>
          </a:xfrm>
          <a:prstGeom prst="rect">
            <a:avLst/>
          </a:prstGeom>
        </p:spPr>
        <p:txBody>
          <a:bodyPr vert="horz" lIns="91440" tIns="45720" rIns="91440" bIns="45720" rtlCol="0" anchor="ctr"/>
          <a:lstStyle>
            <a:lvl1pPr algn="ctr">
              <a:defRPr sz="378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20340300" y="25025191"/>
            <a:ext cx="6480096" cy="1437511"/>
          </a:xfrm>
          <a:prstGeom prst="rect">
            <a:avLst/>
          </a:prstGeom>
        </p:spPr>
        <p:txBody>
          <a:bodyPr vert="horz" lIns="91440" tIns="45720" rIns="91440" bIns="45720" rtlCol="0" anchor="ctr"/>
          <a:lstStyle>
            <a:lvl1pPr algn="r">
              <a:defRPr sz="3780">
                <a:solidFill>
                  <a:schemeClr val="tx1">
                    <a:tint val="75000"/>
                  </a:schemeClr>
                </a:solidFill>
              </a:defRPr>
            </a:lvl1pPr>
          </a:lstStyle>
          <a:p>
            <a:fld id="{842571F7-C551-4C3E-BCD3-8258EFCDAFCA}" type="slidenum">
              <a:rPr lang="en-GB" smtClean="0"/>
              <a:t>‹#›</a:t>
            </a:fld>
            <a:endParaRPr lang="en-GB"/>
          </a:p>
        </p:txBody>
      </p:sp>
    </p:spTree>
    <p:extLst>
      <p:ext uri="{BB962C8B-B14F-4D97-AF65-F5344CB8AC3E}">
        <p14:creationId xmlns:p14="http://schemas.microsoft.com/office/powerpoint/2010/main" val="38923432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2880086" rtl="0" eaLnBrk="1" latinLnBrk="0" hangingPunct="1">
        <a:lnSpc>
          <a:spcPct val="90000"/>
        </a:lnSpc>
        <a:spcBef>
          <a:spcPct val="0"/>
        </a:spcBef>
        <a:buNone/>
        <a:defRPr sz="13859" kern="1200">
          <a:solidFill>
            <a:schemeClr val="tx1"/>
          </a:solidFill>
          <a:latin typeface="+mj-lt"/>
          <a:ea typeface="+mj-ea"/>
          <a:cs typeface="+mj-cs"/>
        </a:defRPr>
      </a:lvl1pPr>
    </p:titleStyle>
    <p:bodyStyle>
      <a:lvl1pPr marL="720021" indent="-720021" algn="l" defTabSz="2880086" rtl="0" eaLnBrk="1" latinLnBrk="0" hangingPunct="1">
        <a:lnSpc>
          <a:spcPct val="90000"/>
        </a:lnSpc>
        <a:spcBef>
          <a:spcPts val="3150"/>
        </a:spcBef>
        <a:buFont typeface="Arial" panose="020B0604020202020204" pitchFamily="34" charset="0"/>
        <a:buChar char="•"/>
        <a:defRPr sz="8819" kern="1200">
          <a:solidFill>
            <a:schemeClr val="tx1"/>
          </a:solidFill>
          <a:latin typeface="+mn-lt"/>
          <a:ea typeface="+mn-ea"/>
          <a:cs typeface="+mn-cs"/>
        </a:defRPr>
      </a:lvl1pPr>
      <a:lvl2pPr marL="2160064" indent="-720021" algn="l" defTabSz="2880086" rtl="0" eaLnBrk="1" latinLnBrk="0" hangingPunct="1">
        <a:lnSpc>
          <a:spcPct val="90000"/>
        </a:lnSpc>
        <a:spcBef>
          <a:spcPts val="1575"/>
        </a:spcBef>
        <a:buFont typeface="Arial" panose="020B0604020202020204" pitchFamily="34" charset="0"/>
        <a:buChar char="•"/>
        <a:defRPr sz="7559" kern="1200">
          <a:solidFill>
            <a:schemeClr val="tx1"/>
          </a:solidFill>
          <a:latin typeface="+mn-lt"/>
          <a:ea typeface="+mn-ea"/>
          <a:cs typeface="+mn-cs"/>
        </a:defRPr>
      </a:lvl2pPr>
      <a:lvl3pPr marL="3600107" indent="-720021" algn="l" defTabSz="2880086" rtl="0" eaLnBrk="1" latinLnBrk="0" hangingPunct="1">
        <a:lnSpc>
          <a:spcPct val="90000"/>
        </a:lnSpc>
        <a:spcBef>
          <a:spcPts val="1575"/>
        </a:spcBef>
        <a:buFont typeface="Arial" panose="020B0604020202020204" pitchFamily="34" charset="0"/>
        <a:buChar char="•"/>
        <a:defRPr sz="6299" kern="1200">
          <a:solidFill>
            <a:schemeClr val="tx1"/>
          </a:solidFill>
          <a:latin typeface="+mn-lt"/>
          <a:ea typeface="+mn-ea"/>
          <a:cs typeface="+mn-cs"/>
        </a:defRPr>
      </a:lvl3pPr>
      <a:lvl4pPr marL="5040150"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4pPr>
      <a:lvl5pPr marL="6480193"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5pPr>
      <a:lvl6pPr marL="7920236"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6pPr>
      <a:lvl7pPr marL="9360278"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7pPr>
      <a:lvl8pPr marL="10800321"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8pPr>
      <a:lvl9pPr marL="12240364"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9pPr>
    </p:bodyStyle>
    <p:otherStyle>
      <a:defPPr>
        <a:defRPr lang="en-US"/>
      </a:defPPr>
      <a:lvl1pPr marL="0" algn="l" defTabSz="2880086" rtl="0" eaLnBrk="1" latinLnBrk="0" hangingPunct="1">
        <a:defRPr sz="5669" kern="1200">
          <a:solidFill>
            <a:schemeClr val="tx1"/>
          </a:solidFill>
          <a:latin typeface="+mn-lt"/>
          <a:ea typeface="+mn-ea"/>
          <a:cs typeface="+mn-cs"/>
        </a:defRPr>
      </a:lvl1pPr>
      <a:lvl2pPr marL="1440043" algn="l" defTabSz="2880086" rtl="0" eaLnBrk="1" latinLnBrk="0" hangingPunct="1">
        <a:defRPr sz="5669" kern="1200">
          <a:solidFill>
            <a:schemeClr val="tx1"/>
          </a:solidFill>
          <a:latin typeface="+mn-lt"/>
          <a:ea typeface="+mn-ea"/>
          <a:cs typeface="+mn-cs"/>
        </a:defRPr>
      </a:lvl2pPr>
      <a:lvl3pPr marL="2880086" algn="l" defTabSz="2880086" rtl="0" eaLnBrk="1" latinLnBrk="0" hangingPunct="1">
        <a:defRPr sz="5669" kern="1200">
          <a:solidFill>
            <a:schemeClr val="tx1"/>
          </a:solidFill>
          <a:latin typeface="+mn-lt"/>
          <a:ea typeface="+mn-ea"/>
          <a:cs typeface="+mn-cs"/>
        </a:defRPr>
      </a:lvl3pPr>
      <a:lvl4pPr marL="4320129" algn="l" defTabSz="2880086" rtl="0" eaLnBrk="1" latinLnBrk="0" hangingPunct="1">
        <a:defRPr sz="5669" kern="1200">
          <a:solidFill>
            <a:schemeClr val="tx1"/>
          </a:solidFill>
          <a:latin typeface="+mn-lt"/>
          <a:ea typeface="+mn-ea"/>
          <a:cs typeface="+mn-cs"/>
        </a:defRPr>
      </a:lvl4pPr>
      <a:lvl5pPr marL="5760171" algn="l" defTabSz="2880086" rtl="0" eaLnBrk="1" latinLnBrk="0" hangingPunct="1">
        <a:defRPr sz="5669" kern="1200">
          <a:solidFill>
            <a:schemeClr val="tx1"/>
          </a:solidFill>
          <a:latin typeface="+mn-lt"/>
          <a:ea typeface="+mn-ea"/>
          <a:cs typeface="+mn-cs"/>
        </a:defRPr>
      </a:lvl5pPr>
      <a:lvl6pPr marL="7200214" algn="l" defTabSz="2880086" rtl="0" eaLnBrk="1" latinLnBrk="0" hangingPunct="1">
        <a:defRPr sz="5669" kern="1200">
          <a:solidFill>
            <a:schemeClr val="tx1"/>
          </a:solidFill>
          <a:latin typeface="+mn-lt"/>
          <a:ea typeface="+mn-ea"/>
          <a:cs typeface="+mn-cs"/>
        </a:defRPr>
      </a:lvl6pPr>
      <a:lvl7pPr marL="8640257" algn="l" defTabSz="2880086" rtl="0" eaLnBrk="1" latinLnBrk="0" hangingPunct="1">
        <a:defRPr sz="5669" kern="1200">
          <a:solidFill>
            <a:schemeClr val="tx1"/>
          </a:solidFill>
          <a:latin typeface="+mn-lt"/>
          <a:ea typeface="+mn-ea"/>
          <a:cs typeface="+mn-cs"/>
        </a:defRPr>
      </a:lvl7pPr>
      <a:lvl8pPr marL="10080300" algn="l" defTabSz="2880086" rtl="0" eaLnBrk="1" latinLnBrk="0" hangingPunct="1">
        <a:defRPr sz="5669" kern="1200">
          <a:solidFill>
            <a:schemeClr val="tx1"/>
          </a:solidFill>
          <a:latin typeface="+mn-lt"/>
          <a:ea typeface="+mn-ea"/>
          <a:cs typeface="+mn-cs"/>
        </a:defRPr>
      </a:lvl8pPr>
      <a:lvl9pPr marL="11520343" algn="l" defTabSz="2880086" rtl="0" eaLnBrk="1" latinLnBrk="0" hangingPunct="1">
        <a:defRPr sz="566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C62F7EA-BAD9-45A2-A910-32C85AC58E0F}"/>
              </a:ext>
            </a:extLst>
          </p:cNvPr>
          <p:cNvSpPr txBox="1"/>
          <p:nvPr/>
        </p:nvSpPr>
        <p:spPr>
          <a:xfrm>
            <a:off x="9936480" y="0"/>
            <a:ext cx="20144105" cy="1938992"/>
          </a:xfrm>
          <a:prstGeom prst="rect">
            <a:avLst/>
          </a:prstGeom>
          <a:noFill/>
        </p:spPr>
        <p:txBody>
          <a:bodyPr wrap="square" rtlCol="0">
            <a:spAutoFit/>
          </a:bodyPr>
          <a:lstStyle/>
          <a:p>
            <a:r>
              <a:rPr lang="en-GB" sz="12000" dirty="0"/>
              <a:t>Monday 10</a:t>
            </a:r>
            <a:r>
              <a:rPr lang="en-GB" sz="12000" baseline="30000" dirty="0"/>
              <a:t>th</a:t>
            </a:r>
            <a:r>
              <a:rPr lang="en-GB" sz="12000" dirty="0"/>
              <a:t> September 2018</a:t>
            </a:r>
          </a:p>
        </p:txBody>
      </p:sp>
      <p:sp>
        <p:nvSpPr>
          <p:cNvPr id="3" name="TextBox 2">
            <a:extLst>
              <a:ext uri="{FF2B5EF4-FFF2-40B4-BE49-F238E27FC236}">
                <a16:creationId xmlns:a16="http://schemas.microsoft.com/office/drawing/2014/main" id="{0AA806D1-D668-4550-8D94-F9D147DC4387}"/>
              </a:ext>
            </a:extLst>
          </p:cNvPr>
          <p:cNvSpPr txBox="1"/>
          <p:nvPr/>
        </p:nvSpPr>
        <p:spPr>
          <a:xfrm>
            <a:off x="7498080" y="1938992"/>
            <a:ext cx="9570720" cy="2308324"/>
          </a:xfrm>
          <a:prstGeom prst="rect">
            <a:avLst/>
          </a:prstGeom>
          <a:noFill/>
        </p:spPr>
        <p:txBody>
          <a:bodyPr wrap="square" rtlCol="0">
            <a:spAutoFit/>
          </a:bodyPr>
          <a:lstStyle/>
          <a:p>
            <a:r>
              <a:rPr lang="en-GB" sz="14400" dirty="0"/>
              <a:t>Drugs </a:t>
            </a:r>
          </a:p>
        </p:txBody>
      </p:sp>
      <p:pic>
        <p:nvPicPr>
          <p:cNvPr id="4" name="Picture 3">
            <a:extLst>
              <a:ext uri="{FF2B5EF4-FFF2-40B4-BE49-F238E27FC236}">
                <a16:creationId xmlns:a16="http://schemas.microsoft.com/office/drawing/2014/main" id="{1C3D8D4E-AC63-4B79-81F9-9F8CE5F718C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0055" t="13250" r="2462" b="2223"/>
          <a:stretch/>
        </p:blipFill>
        <p:spPr bwMode="auto">
          <a:xfrm>
            <a:off x="12293600" y="4480910"/>
            <a:ext cx="16506825" cy="205802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5" name="Diagram 4">
            <a:extLst>
              <a:ext uri="{FF2B5EF4-FFF2-40B4-BE49-F238E27FC236}">
                <a16:creationId xmlns:a16="http://schemas.microsoft.com/office/drawing/2014/main" id="{E2A032AF-5A53-444B-9CCA-691C28943A38}"/>
              </a:ext>
            </a:extLst>
          </p:cNvPr>
          <p:cNvGraphicFramePr/>
          <p:nvPr>
            <p:extLst>
              <p:ext uri="{D42A27DB-BD31-4B8C-83A1-F6EECF244321}">
                <p14:modId xmlns:p14="http://schemas.microsoft.com/office/powerpoint/2010/main" val="909165093"/>
              </p:ext>
            </p:extLst>
          </p:nvPr>
        </p:nvGraphicFramePr>
        <p:xfrm>
          <a:off x="0" y="5345724"/>
          <a:ext cx="11746523" cy="172329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5">
            <a:extLst>
              <a:ext uri="{FF2B5EF4-FFF2-40B4-BE49-F238E27FC236}">
                <a16:creationId xmlns:a16="http://schemas.microsoft.com/office/drawing/2014/main" id="{F0BA36CE-B569-43B9-AA9B-45070C1EE7E9}"/>
              </a:ext>
            </a:extLst>
          </p:cNvPr>
          <p:cNvSpPr txBox="1">
            <a:spLocks/>
          </p:cNvSpPr>
          <p:nvPr/>
        </p:nvSpPr>
        <p:spPr>
          <a:xfrm>
            <a:off x="13404890" y="7072328"/>
            <a:ext cx="14284244" cy="4630068"/>
          </a:xfrm>
          <a:prstGeom prst="rect">
            <a:avLst/>
          </a:prstGeom>
        </p:spPr>
        <p:txBody>
          <a:bodyPr/>
          <a:lstStyle>
            <a:lvl1pPr algn="l" defTabSz="2880086" rtl="0" eaLnBrk="1" latinLnBrk="0" hangingPunct="1">
              <a:lnSpc>
                <a:spcPct val="90000"/>
              </a:lnSpc>
              <a:spcBef>
                <a:spcPct val="0"/>
              </a:spcBef>
              <a:buNone/>
              <a:defRPr sz="13859" kern="1200">
                <a:solidFill>
                  <a:schemeClr val="tx1"/>
                </a:solidFill>
                <a:latin typeface="+mj-lt"/>
                <a:ea typeface="+mj-ea"/>
                <a:cs typeface="+mj-cs"/>
              </a:defRPr>
            </a:lvl1pPr>
          </a:lstStyle>
          <a:p>
            <a:pPr algn="ctr"/>
            <a:r>
              <a:rPr lang="en-US" altLang="en-US" sz="9600" u="sng" dirty="0">
                <a:solidFill>
                  <a:srgbClr val="161616"/>
                </a:solidFill>
                <a:latin typeface="Comic Sans MS" panose="030F0702030302020204" pitchFamily="66" charset="0"/>
                <a:ea typeface="ＭＳ Ｐゴシック" panose="020B0600070205080204" pitchFamily="34" charset="-128"/>
              </a:rPr>
              <a:t>Starter</a:t>
            </a:r>
            <a:r>
              <a:rPr lang="en-US" altLang="en-US" sz="9600" dirty="0">
                <a:solidFill>
                  <a:srgbClr val="161616"/>
                </a:solidFill>
                <a:latin typeface="Comic Sans MS" panose="030F0702030302020204" pitchFamily="66" charset="0"/>
                <a:ea typeface="ＭＳ Ｐゴシック" panose="020B0600070205080204" pitchFamily="34" charset="-128"/>
              </a:rPr>
              <a:t>: </a:t>
            </a:r>
            <a:br>
              <a:rPr lang="en-US" altLang="en-US" sz="9600" dirty="0">
                <a:solidFill>
                  <a:srgbClr val="161616"/>
                </a:solidFill>
                <a:latin typeface="Comic Sans MS" panose="030F0702030302020204" pitchFamily="66" charset="0"/>
                <a:ea typeface="ＭＳ Ｐゴシック" panose="020B0600070205080204" pitchFamily="34" charset="-128"/>
              </a:rPr>
            </a:br>
            <a:r>
              <a:rPr lang="en-US" altLang="en-US" sz="9600" dirty="0">
                <a:solidFill>
                  <a:srgbClr val="161616"/>
                </a:solidFill>
                <a:latin typeface="Comic Sans MS" panose="030F0702030302020204" pitchFamily="66" charset="0"/>
                <a:ea typeface="ＭＳ Ｐゴシック" panose="020B0600070205080204" pitchFamily="34" charset="-128"/>
              </a:rPr>
              <a:t>Draw a spider diagram to </a:t>
            </a:r>
            <a:r>
              <a:rPr lang="en-GB" altLang="en-US" sz="9600" dirty="0">
                <a:solidFill>
                  <a:srgbClr val="161616"/>
                </a:solidFill>
                <a:latin typeface="Comic Sans MS" panose="030F0702030302020204" pitchFamily="66" charset="0"/>
                <a:ea typeface="ＭＳ Ｐゴシック" panose="020B0600070205080204" pitchFamily="34" charset="-128"/>
              </a:rPr>
              <a:t>list as many drugs as you can think of…</a:t>
            </a:r>
            <a:br>
              <a:rPr lang="en-GB" altLang="en-US" sz="11339" dirty="0">
                <a:solidFill>
                  <a:srgbClr val="FFFF00"/>
                </a:solidFill>
                <a:latin typeface="Comic Sans MS" panose="030F0702030302020204" pitchFamily="66" charset="0"/>
                <a:ea typeface="ＭＳ Ｐゴシック" panose="020B0600070205080204" pitchFamily="34" charset="-128"/>
              </a:rPr>
            </a:br>
            <a:endParaRPr lang="en-US" altLang="en-US" sz="11339" dirty="0">
              <a:solidFill>
                <a:srgbClr val="161616"/>
              </a:solidFill>
              <a:latin typeface="Comic Sans MS" panose="030F0702030302020204" pitchFamily="66" charset="0"/>
              <a:ea typeface="ＭＳ Ｐゴシック" panose="020B0600070205080204" pitchFamily="34" charset="-128"/>
            </a:endParaRPr>
          </a:p>
        </p:txBody>
      </p:sp>
      <p:pic>
        <p:nvPicPr>
          <p:cNvPr id="7" name="Picture 8">
            <a:extLst>
              <a:ext uri="{FF2B5EF4-FFF2-40B4-BE49-F238E27FC236}">
                <a16:creationId xmlns:a16="http://schemas.microsoft.com/office/drawing/2014/main" id="{D60BDDE9-1B5A-47BD-851E-0718C2145674}"/>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4400212" y="12837525"/>
            <a:ext cx="11765696" cy="10521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53005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5000"/>
            <a:lum/>
          </a:blip>
          <a:srcRect/>
          <a:stretch>
            <a:fillRect t="-3000" b="-3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4C1B17C-B404-471A-8C64-5961BCF47425}"/>
              </a:ext>
            </a:extLst>
          </p:cNvPr>
          <p:cNvSpPr txBox="1"/>
          <p:nvPr/>
        </p:nvSpPr>
        <p:spPr>
          <a:xfrm>
            <a:off x="6623890" y="1053384"/>
            <a:ext cx="16479950" cy="2646878"/>
          </a:xfrm>
          <a:prstGeom prst="rect">
            <a:avLst/>
          </a:prstGeom>
          <a:solidFill>
            <a:srgbClr val="A3ECF2"/>
          </a:solidFill>
        </p:spPr>
        <p:txBody>
          <a:bodyPr wrap="square" rtlCol="0">
            <a:spAutoFit/>
          </a:bodyPr>
          <a:lstStyle/>
          <a:p>
            <a:r>
              <a:rPr lang="en-GB" sz="16600" dirty="0">
                <a:solidFill>
                  <a:srgbClr val="00B050"/>
                </a:solidFill>
              </a:rPr>
              <a:t>LEGAL</a:t>
            </a:r>
            <a:r>
              <a:rPr lang="en-GB" sz="16600" dirty="0"/>
              <a:t> OR </a:t>
            </a:r>
            <a:r>
              <a:rPr lang="en-GB" sz="16600" dirty="0">
                <a:solidFill>
                  <a:srgbClr val="FF0000"/>
                </a:solidFill>
              </a:rPr>
              <a:t>ILLEGAL </a:t>
            </a:r>
          </a:p>
        </p:txBody>
      </p:sp>
      <p:sp>
        <p:nvSpPr>
          <p:cNvPr id="3" name="Title 1">
            <a:extLst>
              <a:ext uri="{FF2B5EF4-FFF2-40B4-BE49-F238E27FC236}">
                <a16:creationId xmlns:a16="http://schemas.microsoft.com/office/drawing/2014/main" id="{7C58F561-7C91-4B39-9888-6CB6D7D3D41D}"/>
              </a:ext>
            </a:extLst>
          </p:cNvPr>
          <p:cNvSpPr txBox="1">
            <a:spLocks/>
          </p:cNvSpPr>
          <p:nvPr/>
        </p:nvSpPr>
        <p:spPr>
          <a:xfrm>
            <a:off x="8229600" y="10520878"/>
            <a:ext cx="13858025" cy="30988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0000" dirty="0"/>
              <a:t>Ecstasy </a:t>
            </a:r>
          </a:p>
        </p:txBody>
      </p:sp>
    </p:spTree>
    <p:extLst>
      <p:ext uri="{BB962C8B-B14F-4D97-AF65-F5344CB8AC3E}">
        <p14:creationId xmlns:p14="http://schemas.microsoft.com/office/powerpoint/2010/main" val="26689891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4">
            <a:extLst>
              <a:ext uri="{FF2B5EF4-FFF2-40B4-BE49-F238E27FC236}">
                <a16:creationId xmlns:a16="http://schemas.microsoft.com/office/drawing/2014/main" id="{F0267CDD-114A-407C-8928-4E7DA7B91E54}"/>
              </a:ext>
            </a:extLst>
          </p:cNvPr>
          <p:cNvSpPr/>
          <p:nvPr/>
        </p:nvSpPr>
        <p:spPr>
          <a:xfrm>
            <a:off x="1200019" y="8220022"/>
            <a:ext cx="7875118" cy="2700040"/>
          </a:xfrm>
          <a:prstGeom prst="roundRect">
            <a:avLst/>
          </a:prstGeom>
          <a:solidFill>
            <a:srgbClr val="00B050"/>
          </a:solidFill>
          <a:ln w="25400" cap="flat" cmpd="sng" algn="ctr">
            <a:solidFill>
              <a:srgbClr val="4BACC6">
                <a:lumMod val="60000"/>
                <a:lumOff val="4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339" b="0" i="0" u="none" strike="noStrike" kern="0" cap="none" spc="0" normalizeH="0" baseline="0" noProof="0" dirty="0">
                <a:ln>
                  <a:noFill/>
                </a:ln>
                <a:solidFill>
                  <a:prstClr val="black"/>
                </a:solidFill>
                <a:effectLst/>
                <a:uLnTx/>
                <a:uFillTx/>
                <a:latin typeface="Comic Sans MS" pitchFamily="66" charset="0"/>
                <a:ea typeface="+mn-ea"/>
                <a:cs typeface="+mn-cs"/>
              </a:rPr>
              <a:t>ALCOHOL</a:t>
            </a:r>
          </a:p>
        </p:txBody>
      </p:sp>
      <p:sp>
        <p:nvSpPr>
          <p:cNvPr id="4" name="Rounded Rectangle 5">
            <a:extLst>
              <a:ext uri="{FF2B5EF4-FFF2-40B4-BE49-F238E27FC236}">
                <a16:creationId xmlns:a16="http://schemas.microsoft.com/office/drawing/2014/main" id="{7F4F29CD-C092-4295-8C39-4159CBDA85AA}"/>
              </a:ext>
            </a:extLst>
          </p:cNvPr>
          <p:cNvSpPr/>
          <p:nvPr/>
        </p:nvSpPr>
        <p:spPr>
          <a:xfrm>
            <a:off x="11280167" y="8220022"/>
            <a:ext cx="7875118" cy="2700040"/>
          </a:xfrm>
          <a:prstGeom prst="roundRect">
            <a:avLst/>
          </a:prstGeom>
          <a:solidFill>
            <a:srgbClr val="00B050"/>
          </a:solidFill>
          <a:ln w="25400" cap="flat" cmpd="sng" algn="ctr">
            <a:solidFill>
              <a:srgbClr val="4BACC6">
                <a:lumMod val="60000"/>
                <a:lumOff val="4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339" b="0" i="0" u="none" strike="noStrike" kern="0" cap="none" spc="0" normalizeH="0" baseline="0" noProof="0" dirty="0">
                <a:ln>
                  <a:noFill/>
                </a:ln>
                <a:solidFill>
                  <a:prstClr val="black"/>
                </a:solidFill>
                <a:effectLst/>
                <a:uLnTx/>
                <a:uFillTx/>
                <a:latin typeface="Comic Sans MS" pitchFamily="66" charset="0"/>
                <a:ea typeface="+mn-ea"/>
                <a:cs typeface="+mn-cs"/>
              </a:rPr>
              <a:t>TOBACCO</a:t>
            </a:r>
          </a:p>
        </p:txBody>
      </p:sp>
      <p:sp>
        <p:nvSpPr>
          <p:cNvPr id="5" name="Rounded Rectangle 6">
            <a:extLst>
              <a:ext uri="{FF2B5EF4-FFF2-40B4-BE49-F238E27FC236}">
                <a16:creationId xmlns:a16="http://schemas.microsoft.com/office/drawing/2014/main" id="{F2265CC6-5587-43F7-8BD7-8638009068C3}"/>
              </a:ext>
            </a:extLst>
          </p:cNvPr>
          <p:cNvSpPr/>
          <p:nvPr/>
        </p:nvSpPr>
        <p:spPr>
          <a:xfrm>
            <a:off x="20400302" y="8220022"/>
            <a:ext cx="7875118" cy="2700040"/>
          </a:xfrm>
          <a:prstGeom prst="roundRect">
            <a:avLst/>
          </a:prstGeom>
          <a:solidFill>
            <a:srgbClr val="00B050"/>
          </a:solidFill>
          <a:ln w="25400" cap="flat" cmpd="sng" algn="ctr">
            <a:solidFill>
              <a:srgbClr val="4BACC6">
                <a:lumMod val="60000"/>
                <a:lumOff val="4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339" b="0" i="0" u="none" strike="noStrike" kern="0" cap="none" spc="0" normalizeH="0" baseline="0" noProof="0" dirty="0">
                <a:ln>
                  <a:noFill/>
                </a:ln>
                <a:solidFill>
                  <a:prstClr val="black"/>
                </a:solidFill>
                <a:effectLst/>
                <a:uLnTx/>
                <a:uFillTx/>
                <a:latin typeface="Comic Sans MS" pitchFamily="66" charset="0"/>
                <a:ea typeface="+mn-ea"/>
                <a:cs typeface="+mn-cs"/>
              </a:rPr>
              <a:t>ASPRIN</a:t>
            </a:r>
          </a:p>
        </p:txBody>
      </p:sp>
      <p:sp>
        <p:nvSpPr>
          <p:cNvPr id="6" name="Rounded Rectangle 7">
            <a:extLst>
              <a:ext uri="{FF2B5EF4-FFF2-40B4-BE49-F238E27FC236}">
                <a16:creationId xmlns:a16="http://schemas.microsoft.com/office/drawing/2014/main" id="{59E663F1-4BBA-40C1-B77B-579A7CA6A41B}"/>
              </a:ext>
            </a:extLst>
          </p:cNvPr>
          <p:cNvSpPr/>
          <p:nvPr/>
        </p:nvSpPr>
        <p:spPr>
          <a:xfrm>
            <a:off x="1200019" y="12540086"/>
            <a:ext cx="7875118" cy="2700040"/>
          </a:xfrm>
          <a:prstGeom prst="roundRect">
            <a:avLst/>
          </a:prstGeom>
          <a:solidFill>
            <a:srgbClr val="00B050"/>
          </a:solidFill>
          <a:ln w="25400" cap="flat" cmpd="sng" algn="ctr">
            <a:solidFill>
              <a:srgbClr val="4BACC6">
                <a:lumMod val="60000"/>
                <a:lumOff val="4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79" b="0" i="0" u="none" strike="noStrike" kern="0" cap="none" spc="0" normalizeH="0" baseline="0" noProof="0" dirty="0">
                <a:ln>
                  <a:noFill/>
                </a:ln>
                <a:solidFill>
                  <a:prstClr val="black"/>
                </a:solidFill>
                <a:effectLst/>
                <a:uLnTx/>
                <a:uFillTx/>
                <a:latin typeface="Comic Sans MS" pitchFamily="66" charset="0"/>
                <a:ea typeface="+mn-ea"/>
                <a:cs typeface="+mn-cs"/>
              </a:rPr>
              <a:t>CAFFEINE</a:t>
            </a:r>
          </a:p>
        </p:txBody>
      </p:sp>
      <p:sp>
        <p:nvSpPr>
          <p:cNvPr id="7" name="Rounded Rectangle 8">
            <a:extLst>
              <a:ext uri="{FF2B5EF4-FFF2-40B4-BE49-F238E27FC236}">
                <a16:creationId xmlns:a16="http://schemas.microsoft.com/office/drawing/2014/main" id="{D5C54D8B-1808-4C52-988F-B58CD8FB150D}"/>
              </a:ext>
            </a:extLst>
          </p:cNvPr>
          <p:cNvSpPr/>
          <p:nvPr/>
        </p:nvSpPr>
        <p:spPr>
          <a:xfrm>
            <a:off x="11280167" y="12540086"/>
            <a:ext cx="7875118" cy="2700040"/>
          </a:xfrm>
          <a:prstGeom prst="roundRect">
            <a:avLst/>
          </a:prstGeom>
          <a:solidFill>
            <a:srgbClr val="FF0000"/>
          </a:solidFill>
          <a:ln w="25400" cap="flat" cmpd="sng" algn="ctr">
            <a:solidFill>
              <a:srgbClr val="4BACC6">
                <a:lumMod val="60000"/>
                <a:lumOff val="4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8819" b="0" i="0" u="none" strike="noStrike" kern="0" cap="none" spc="0" normalizeH="0" baseline="0" noProof="0" dirty="0">
                <a:ln>
                  <a:noFill/>
                </a:ln>
                <a:solidFill>
                  <a:prstClr val="black"/>
                </a:solidFill>
                <a:effectLst/>
                <a:uLnTx/>
                <a:uFillTx/>
                <a:latin typeface="Comic Sans MS" pitchFamily="66" charset="0"/>
                <a:ea typeface="+mn-ea"/>
                <a:cs typeface="+mn-cs"/>
              </a:rPr>
              <a:t>CANNABIS</a:t>
            </a:r>
          </a:p>
        </p:txBody>
      </p:sp>
      <p:sp>
        <p:nvSpPr>
          <p:cNvPr id="8" name="Rounded Rectangle 9">
            <a:extLst>
              <a:ext uri="{FF2B5EF4-FFF2-40B4-BE49-F238E27FC236}">
                <a16:creationId xmlns:a16="http://schemas.microsoft.com/office/drawing/2014/main" id="{1533880C-29EE-45C5-A563-48D4643F30D1}"/>
              </a:ext>
            </a:extLst>
          </p:cNvPr>
          <p:cNvSpPr/>
          <p:nvPr/>
        </p:nvSpPr>
        <p:spPr>
          <a:xfrm>
            <a:off x="20400302" y="12540086"/>
            <a:ext cx="7875118" cy="2700040"/>
          </a:xfrm>
          <a:prstGeom prst="roundRect">
            <a:avLst/>
          </a:prstGeom>
          <a:solidFill>
            <a:srgbClr val="FF0000"/>
          </a:solidFill>
          <a:ln w="25400" cap="flat" cmpd="sng" algn="ctr">
            <a:solidFill>
              <a:srgbClr val="4BACC6">
                <a:lumMod val="60000"/>
                <a:lumOff val="4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1339" b="0" i="0" u="none" strike="noStrike" kern="0" cap="none" spc="0" normalizeH="0" baseline="0" noProof="0" dirty="0">
                <a:ln>
                  <a:noFill/>
                </a:ln>
                <a:solidFill>
                  <a:prstClr val="black"/>
                </a:solidFill>
                <a:effectLst/>
                <a:uLnTx/>
                <a:uFillTx/>
                <a:latin typeface="Comic Sans MS"/>
                <a:ea typeface="+mn-ea"/>
                <a:cs typeface="Comic Sans MS"/>
              </a:rPr>
              <a:t>ECSTASY</a:t>
            </a:r>
          </a:p>
        </p:txBody>
      </p:sp>
      <p:sp>
        <p:nvSpPr>
          <p:cNvPr id="9" name="Rounded Rectangle 10">
            <a:extLst>
              <a:ext uri="{FF2B5EF4-FFF2-40B4-BE49-F238E27FC236}">
                <a16:creationId xmlns:a16="http://schemas.microsoft.com/office/drawing/2014/main" id="{9AC9EB3F-18E6-4520-BE80-31293E1E3514}"/>
              </a:ext>
            </a:extLst>
          </p:cNvPr>
          <p:cNvSpPr/>
          <p:nvPr/>
        </p:nvSpPr>
        <p:spPr>
          <a:xfrm>
            <a:off x="1200019" y="16860150"/>
            <a:ext cx="7875118" cy="2700040"/>
          </a:xfrm>
          <a:prstGeom prst="roundRect">
            <a:avLst/>
          </a:prstGeom>
          <a:solidFill>
            <a:srgbClr val="00B050"/>
          </a:solidFill>
          <a:ln w="25400" cap="flat" cmpd="sng" algn="ctr">
            <a:solidFill>
              <a:srgbClr val="4BACC6">
                <a:lumMod val="60000"/>
                <a:lumOff val="4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339" b="0" i="0" u="none" strike="noStrike" kern="0" cap="none" spc="0" normalizeH="0" baseline="0" noProof="0" dirty="0">
                <a:ln>
                  <a:noFill/>
                </a:ln>
                <a:solidFill>
                  <a:prstClr val="black"/>
                </a:solidFill>
                <a:effectLst/>
                <a:uLnTx/>
                <a:uFillTx/>
                <a:latin typeface="Comic Sans MS" pitchFamily="66" charset="0"/>
                <a:ea typeface="+mn-ea"/>
                <a:cs typeface="+mn-cs"/>
              </a:rPr>
              <a:t>CALPOL</a:t>
            </a:r>
          </a:p>
        </p:txBody>
      </p:sp>
      <p:sp>
        <p:nvSpPr>
          <p:cNvPr id="10" name="Rounded Rectangle 11">
            <a:extLst>
              <a:ext uri="{FF2B5EF4-FFF2-40B4-BE49-F238E27FC236}">
                <a16:creationId xmlns:a16="http://schemas.microsoft.com/office/drawing/2014/main" id="{5A492791-2F41-42A2-B420-EC88F1F5F4AA}"/>
              </a:ext>
            </a:extLst>
          </p:cNvPr>
          <p:cNvSpPr/>
          <p:nvPr/>
        </p:nvSpPr>
        <p:spPr>
          <a:xfrm>
            <a:off x="11280167" y="16860150"/>
            <a:ext cx="7875118" cy="2700040"/>
          </a:xfrm>
          <a:prstGeom prst="roundRect">
            <a:avLst/>
          </a:prstGeom>
          <a:solidFill>
            <a:srgbClr val="00B050"/>
          </a:solidFill>
          <a:ln w="25400" cap="flat" cmpd="sng" algn="ctr">
            <a:solidFill>
              <a:srgbClr val="4BACC6">
                <a:lumMod val="60000"/>
                <a:lumOff val="4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339" b="0" i="0" u="none" strike="noStrike" kern="0" cap="none" spc="0" normalizeH="0" baseline="0" noProof="0" dirty="0">
                <a:ln>
                  <a:noFill/>
                </a:ln>
                <a:solidFill>
                  <a:prstClr val="black"/>
                </a:solidFill>
                <a:effectLst/>
                <a:uLnTx/>
                <a:uFillTx/>
                <a:latin typeface="Comic Sans MS" pitchFamily="66" charset="0"/>
                <a:ea typeface="+mn-ea"/>
                <a:cs typeface="+mn-cs"/>
              </a:rPr>
              <a:t>RED BULL</a:t>
            </a:r>
          </a:p>
        </p:txBody>
      </p:sp>
      <p:sp>
        <p:nvSpPr>
          <p:cNvPr id="11" name="Rounded Rectangle 12">
            <a:extLst>
              <a:ext uri="{FF2B5EF4-FFF2-40B4-BE49-F238E27FC236}">
                <a16:creationId xmlns:a16="http://schemas.microsoft.com/office/drawing/2014/main" id="{3EFCCED1-862D-4E68-A75D-811E6BC010FF}"/>
              </a:ext>
            </a:extLst>
          </p:cNvPr>
          <p:cNvSpPr/>
          <p:nvPr/>
        </p:nvSpPr>
        <p:spPr>
          <a:xfrm>
            <a:off x="20400302" y="16860150"/>
            <a:ext cx="7875118" cy="2700040"/>
          </a:xfrm>
          <a:prstGeom prst="roundRect">
            <a:avLst/>
          </a:prstGeom>
          <a:solidFill>
            <a:srgbClr val="FF0000"/>
          </a:solidFill>
          <a:ln w="25400" cap="flat" cmpd="sng" algn="ctr">
            <a:solidFill>
              <a:srgbClr val="4F81BD"/>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339" b="0" i="0" u="none" strike="noStrike" kern="0" cap="none" spc="0" normalizeH="0" baseline="0" noProof="0" dirty="0">
                <a:ln>
                  <a:noFill/>
                </a:ln>
                <a:solidFill>
                  <a:prstClr val="black"/>
                </a:solidFill>
                <a:effectLst/>
                <a:uLnTx/>
                <a:uFillTx/>
                <a:latin typeface="Comic Sans MS" pitchFamily="66" charset="0"/>
                <a:ea typeface="+mn-ea"/>
                <a:cs typeface="+mn-cs"/>
              </a:rPr>
              <a:t>HEROIN</a:t>
            </a:r>
          </a:p>
        </p:txBody>
      </p:sp>
      <p:sp>
        <p:nvSpPr>
          <p:cNvPr id="12" name="Rounded Rectangle 14">
            <a:extLst>
              <a:ext uri="{FF2B5EF4-FFF2-40B4-BE49-F238E27FC236}">
                <a16:creationId xmlns:a16="http://schemas.microsoft.com/office/drawing/2014/main" id="{965697C2-9E0A-4959-A55C-8E1FB4E3C2EB}"/>
              </a:ext>
            </a:extLst>
          </p:cNvPr>
          <p:cNvSpPr/>
          <p:nvPr/>
        </p:nvSpPr>
        <p:spPr>
          <a:xfrm>
            <a:off x="1200019" y="20940210"/>
            <a:ext cx="7875118" cy="2700040"/>
          </a:xfrm>
          <a:prstGeom prst="roundRect">
            <a:avLst/>
          </a:prstGeom>
          <a:solidFill>
            <a:srgbClr val="FF0000"/>
          </a:solidFill>
          <a:ln w="25400" cap="flat" cmpd="sng" algn="ctr">
            <a:solidFill>
              <a:srgbClr val="4BACC6">
                <a:lumMod val="60000"/>
                <a:lumOff val="4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1339" b="0" i="0" u="none" strike="noStrike" kern="0" cap="none" spc="0" normalizeH="0" baseline="0" noProof="0" dirty="0">
                <a:ln>
                  <a:noFill/>
                </a:ln>
                <a:solidFill>
                  <a:prstClr val="black"/>
                </a:solidFill>
                <a:effectLst/>
                <a:uLnTx/>
                <a:uFillTx/>
                <a:latin typeface="Comic Sans MS" pitchFamily="66" charset="0"/>
                <a:ea typeface="+mn-ea"/>
                <a:cs typeface="+mn-cs"/>
              </a:rPr>
              <a:t>COCAINE</a:t>
            </a:r>
          </a:p>
        </p:txBody>
      </p:sp>
      <p:sp>
        <p:nvSpPr>
          <p:cNvPr id="13" name="Rounded Rectangle 15">
            <a:extLst>
              <a:ext uri="{FF2B5EF4-FFF2-40B4-BE49-F238E27FC236}">
                <a16:creationId xmlns:a16="http://schemas.microsoft.com/office/drawing/2014/main" id="{568DA847-F0C4-4D8E-9E41-09C4E73B01B3}"/>
              </a:ext>
            </a:extLst>
          </p:cNvPr>
          <p:cNvSpPr/>
          <p:nvPr/>
        </p:nvSpPr>
        <p:spPr>
          <a:xfrm>
            <a:off x="11280167" y="20940210"/>
            <a:ext cx="7875118" cy="2700040"/>
          </a:xfrm>
          <a:prstGeom prst="roundRect">
            <a:avLst/>
          </a:prstGeom>
          <a:solidFill>
            <a:srgbClr val="FF0000"/>
          </a:solidFill>
          <a:ln w="25400" cap="flat" cmpd="sng" algn="ctr">
            <a:solidFill>
              <a:srgbClr val="4BACC6">
                <a:lumMod val="60000"/>
                <a:lumOff val="4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79" b="0" i="0" u="none" strike="noStrike" kern="0" cap="none" spc="0" normalizeH="0" baseline="0" noProof="0" dirty="0">
                <a:ln>
                  <a:noFill/>
                </a:ln>
                <a:solidFill>
                  <a:prstClr val="black"/>
                </a:solidFill>
                <a:effectLst/>
                <a:uLnTx/>
                <a:uFillTx/>
                <a:latin typeface="Comic Sans MS" pitchFamily="66" charset="0"/>
                <a:ea typeface="+mn-ea"/>
                <a:cs typeface="+mn-cs"/>
              </a:rPr>
              <a:t>STEROIDS</a:t>
            </a:r>
          </a:p>
        </p:txBody>
      </p:sp>
      <p:sp>
        <p:nvSpPr>
          <p:cNvPr id="14" name="Rounded Rectangle 16">
            <a:extLst>
              <a:ext uri="{FF2B5EF4-FFF2-40B4-BE49-F238E27FC236}">
                <a16:creationId xmlns:a16="http://schemas.microsoft.com/office/drawing/2014/main" id="{20C0CA7B-E2C8-4729-9868-263E05DD9435}"/>
              </a:ext>
            </a:extLst>
          </p:cNvPr>
          <p:cNvSpPr/>
          <p:nvPr/>
        </p:nvSpPr>
        <p:spPr>
          <a:xfrm>
            <a:off x="20400302" y="20940210"/>
            <a:ext cx="7875118" cy="2700040"/>
          </a:xfrm>
          <a:prstGeom prst="roundRect">
            <a:avLst/>
          </a:prstGeom>
          <a:solidFill>
            <a:srgbClr val="FF0000"/>
          </a:solidFill>
          <a:ln w="25400" cap="flat" cmpd="sng" algn="ctr">
            <a:solidFill>
              <a:srgbClr val="4BACC6">
                <a:lumMod val="60000"/>
                <a:lumOff val="4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7559" b="0" i="0" u="none" strike="noStrike" kern="0" cap="none" spc="0" normalizeH="0" baseline="0" noProof="0" dirty="0">
                <a:ln>
                  <a:noFill/>
                </a:ln>
                <a:solidFill>
                  <a:prstClr val="black"/>
                </a:solidFill>
                <a:effectLst/>
                <a:uLnTx/>
                <a:uFillTx/>
                <a:latin typeface="Comic Sans MS" pitchFamily="66" charset="0"/>
                <a:ea typeface="+mn-ea"/>
                <a:cs typeface="+mn-cs"/>
              </a:rPr>
              <a:t>MARIJUANA</a:t>
            </a:r>
          </a:p>
        </p:txBody>
      </p:sp>
      <p:sp>
        <p:nvSpPr>
          <p:cNvPr id="16" name="Title 1">
            <a:extLst>
              <a:ext uri="{FF2B5EF4-FFF2-40B4-BE49-F238E27FC236}">
                <a16:creationId xmlns:a16="http://schemas.microsoft.com/office/drawing/2014/main" id="{D92A1081-6C59-4FCD-936C-BE084CBC0C9F}"/>
              </a:ext>
            </a:extLst>
          </p:cNvPr>
          <p:cNvSpPr txBox="1">
            <a:spLocks noChangeArrowheads="1"/>
          </p:cNvSpPr>
          <p:nvPr/>
        </p:nvSpPr>
        <p:spPr bwMode="auto">
          <a:xfrm>
            <a:off x="4538481" y="0"/>
            <a:ext cx="24261944" cy="3263949"/>
          </a:xfrm>
          <a:prstGeom prst="rect">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pPr>
            <a:r>
              <a:rPr lang="en-GB" altLang="en-US" sz="11500" dirty="0"/>
              <a:t>Categorise the drugs into legal and illegal </a:t>
            </a:r>
          </a:p>
        </p:txBody>
      </p:sp>
      <p:sp>
        <p:nvSpPr>
          <p:cNvPr id="17" name="Rectangle 16">
            <a:extLst>
              <a:ext uri="{FF2B5EF4-FFF2-40B4-BE49-F238E27FC236}">
                <a16:creationId xmlns:a16="http://schemas.microsoft.com/office/drawing/2014/main" id="{8C1EFF86-8E3F-4AC5-B0CA-34E6615D6CE7}"/>
              </a:ext>
            </a:extLst>
          </p:cNvPr>
          <p:cNvSpPr/>
          <p:nvPr/>
        </p:nvSpPr>
        <p:spPr>
          <a:xfrm>
            <a:off x="-1" y="24876"/>
            <a:ext cx="4538482" cy="1839712"/>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sz="4114" dirty="0"/>
              <a:t>Learning </a:t>
            </a:r>
          </a:p>
          <a:p>
            <a:pPr algn="ctr" eaLnBrk="1" hangingPunct="1">
              <a:defRPr/>
            </a:pPr>
            <a:r>
              <a:rPr lang="en-GB" sz="4114" dirty="0"/>
              <a:t>Check</a:t>
            </a:r>
          </a:p>
        </p:txBody>
      </p:sp>
      <p:sp>
        <p:nvSpPr>
          <p:cNvPr id="18" name="Rectangle 17">
            <a:extLst>
              <a:ext uri="{FF2B5EF4-FFF2-40B4-BE49-F238E27FC236}">
                <a16:creationId xmlns:a16="http://schemas.microsoft.com/office/drawing/2014/main" id="{236DCA35-E332-43FC-B87B-04DD39761405}"/>
              </a:ext>
            </a:extLst>
          </p:cNvPr>
          <p:cNvSpPr/>
          <p:nvPr/>
        </p:nvSpPr>
        <p:spPr>
          <a:xfrm>
            <a:off x="-1" y="1889463"/>
            <a:ext cx="4538482" cy="1374487"/>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sz="4114" dirty="0"/>
              <a:t> </a:t>
            </a:r>
            <a:r>
              <a:rPr lang="en-GB" sz="3200" dirty="0"/>
              <a:t>self  – assessment </a:t>
            </a:r>
            <a:endParaRPr lang="en-GB" sz="4114" dirty="0"/>
          </a:p>
        </p:txBody>
      </p:sp>
      <p:sp>
        <p:nvSpPr>
          <p:cNvPr id="19" name="TextBox 18">
            <a:extLst>
              <a:ext uri="{FF2B5EF4-FFF2-40B4-BE49-F238E27FC236}">
                <a16:creationId xmlns:a16="http://schemas.microsoft.com/office/drawing/2014/main" id="{D19D38A7-3EB4-402D-B8F9-5B814A102937}"/>
              </a:ext>
            </a:extLst>
          </p:cNvPr>
          <p:cNvSpPr txBox="1"/>
          <p:nvPr/>
        </p:nvSpPr>
        <p:spPr>
          <a:xfrm>
            <a:off x="2269240" y="4643969"/>
            <a:ext cx="2269241" cy="1956029"/>
          </a:xfrm>
          <a:prstGeom prst="rect">
            <a:avLst/>
          </a:prstGeom>
          <a:solidFill>
            <a:srgbClr val="00B050"/>
          </a:solidFill>
        </p:spPr>
        <p:txBody>
          <a:bodyPr wrap="square" rtlCol="0">
            <a:spAutoFit/>
          </a:bodyPr>
          <a:lstStyle/>
          <a:p>
            <a:endParaRPr lang="en-GB" dirty="0"/>
          </a:p>
        </p:txBody>
      </p:sp>
      <p:sp>
        <p:nvSpPr>
          <p:cNvPr id="20" name="TextBox 19">
            <a:extLst>
              <a:ext uri="{FF2B5EF4-FFF2-40B4-BE49-F238E27FC236}">
                <a16:creationId xmlns:a16="http://schemas.microsoft.com/office/drawing/2014/main" id="{2585AC93-24E7-432A-868D-7D31FF7D8903}"/>
              </a:ext>
            </a:extLst>
          </p:cNvPr>
          <p:cNvSpPr txBox="1"/>
          <p:nvPr/>
        </p:nvSpPr>
        <p:spPr>
          <a:xfrm>
            <a:off x="5689600" y="4643968"/>
            <a:ext cx="5590567" cy="1631216"/>
          </a:xfrm>
          <a:prstGeom prst="rect">
            <a:avLst/>
          </a:prstGeom>
          <a:noFill/>
        </p:spPr>
        <p:txBody>
          <a:bodyPr wrap="square" rtlCol="0">
            <a:spAutoFit/>
          </a:bodyPr>
          <a:lstStyle/>
          <a:p>
            <a:r>
              <a:rPr lang="en-GB" sz="10000" dirty="0"/>
              <a:t>LEGAL </a:t>
            </a:r>
          </a:p>
        </p:txBody>
      </p:sp>
      <p:sp>
        <p:nvSpPr>
          <p:cNvPr id="21" name="TextBox 20">
            <a:extLst>
              <a:ext uri="{FF2B5EF4-FFF2-40B4-BE49-F238E27FC236}">
                <a16:creationId xmlns:a16="http://schemas.microsoft.com/office/drawing/2014/main" id="{17476D0D-0A85-499F-8FF3-865490A26C9E}"/>
              </a:ext>
            </a:extLst>
          </p:cNvPr>
          <p:cNvSpPr txBox="1"/>
          <p:nvPr/>
        </p:nvSpPr>
        <p:spPr>
          <a:xfrm>
            <a:off x="12395200" y="4800779"/>
            <a:ext cx="2005012" cy="1631216"/>
          </a:xfrm>
          <a:prstGeom prst="rect">
            <a:avLst/>
          </a:prstGeom>
          <a:solidFill>
            <a:srgbClr val="FF0000"/>
          </a:solidFill>
        </p:spPr>
        <p:txBody>
          <a:bodyPr wrap="square" rtlCol="0">
            <a:spAutoFit/>
          </a:bodyPr>
          <a:lstStyle/>
          <a:p>
            <a:endParaRPr lang="en-GB" dirty="0"/>
          </a:p>
        </p:txBody>
      </p:sp>
      <p:sp>
        <p:nvSpPr>
          <p:cNvPr id="22" name="TextBox 21">
            <a:extLst>
              <a:ext uri="{FF2B5EF4-FFF2-40B4-BE49-F238E27FC236}">
                <a16:creationId xmlns:a16="http://schemas.microsoft.com/office/drawing/2014/main" id="{B4A933F0-EB91-49FB-87C3-8E0DBB180948}"/>
              </a:ext>
            </a:extLst>
          </p:cNvPr>
          <p:cNvSpPr txBox="1"/>
          <p:nvPr/>
        </p:nvSpPr>
        <p:spPr>
          <a:xfrm>
            <a:off x="15217724" y="4532937"/>
            <a:ext cx="5182577" cy="1862048"/>
          </a:xfrm>
          <a:prstGeom prst="rect">
            <a:avLst/>
          </a:prstGeom>
          <a:noFill/>
        </p:spPr>
        <p:txBody>
          <a:bodyPr wrap="square" rtlCol="0">
            <a:spAutoFit/>
          </a:bodyPr>
          <a:lstStyle/>
          <a:p>
            <a:r>
              <a:rPr lang="en-GB" sz="11500" dirty="0"/>
              <a:t>ILLEGAL </a:t>
            </a:r>
          </a:p>
        </p:txBody>
      </p:sp>
      <p:pic>
        <p:nvPicPr>
          <p:cNvPr id="15" name="Picture 14">
            <a:extLst>
              <a:ext uri="{FF2B5EF4-FFF2-40B4-BE49-F238E27FC236}">
                <a16:creationId xmlns:a16="http://schemas.microsoft.com/office/drawing/2014/main" id="{D2295AED-E99D-4FAB-8F3A-8245EAE0F303}"/>
              </a:ext>
            </a:extLst>
          </p:cNvPr>
          <p:cNvPicPr>
            <a:picLocks noChangeAspect="1"/>
          </p:cNvPicPr>
          <p:nvPr/>
        </p:nvPicPr>
        <p:blipFill rotWithShape="1">
          <a:blip r:embed="rId2"/>
          <a:srcRect l="21796" t="26547" r="20121"/>
          <a:stretch/>
        </p:blipFill>
        <p:spPr>
          <a:xfrm>
            <a:off x="745896" y="4130541"/>
            <a:ext cx="28054529" cy="21397342"/>
          </a:xfrm>
          <a:prstGeom prst="rect">
            <a:avLst/>
          </a:prstGeom>
        </p:spPr>
      </p:pic>
    </p:spTree>
    <p:extLst>
      <p:ext uri="{BB962C8B-B14F-4D97-AF65-F5344CB8AC3E}">
        <p14:creationId xmlns:p14="http://schemas.microsoft.com/office/powerpoint/2010/main" val="611731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nodeType="clickEffect">
                                  <p:stCondLst>
                                    <p:cond delay="0"/>
                                  </p:stCondLst>
                                  <p:childTnLst>
                                    <p:animEffect transition="out" filter="wipe(down)">
                                      <p:cBhvr>
                                        <p:cTn id="6" dur="500"/>
                                        <p:tgtEl>
                                          <p:spTgt spid="15"/>
                                        </p:tgtEl>
                                      </p:cBhvr>
                                    </p:animEffect>
                                    <p:set>
                                      <p:cBhvr>
                                        <p:cTn id="7"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E1783FF-D093-4085-BE4A-C4B084063DD3}"/>
              </a:ext>
            </a:extLst>
          </p:cNvPr>
          <p:cNvSpPr>
            <a:spLocks noChangeArrowheads="1"/>
          </p:cNvSpPr>
          <p:nvPr/>
        </p:nvSpPr>
        <p:spPr bwMode="auto">
          <a:xfrm>
            <a:off x="6170611" y="1029395"/>
            <a:ext cx="16459201" cy="3120046"/>
          </a:xfrm>
          <a:prstGeom prst="rect">
            <a:avLst/>
          </a:prstGeom>
          <a:solidFill>
            <a:schemeClr val="accent5">
              <a:lumMod val="75000"/>
            </a:schemeClr>
          </a:soli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r>
              <a:rPr lang="en-US" sz="10079" dirty="0">
                <a:solidFill>
                  <a:schemeClr val="lt1"/>
                </a:solidFill>
                <a:latin typeface="Comic Sans MS"/>
                <a:cs typeface="Comic Sans MS"/>
              </a:rPr>
              <a:t>Illegal </a:t>
            </a:r>
            <a:r>
              <a:rPr lang="en-US" sz="10079" dirty="0" err="1">
                <a:solidFill>
                  <a:schemeClr val="lt1"/>
                </a:solidFill>
                <a:latin typeface="Comic Sans MS"/>
                <a:cs typeface="Comic Sans MS"/>
              </a:rPr>
              <a:t>vs</a:t>
            </a:r>
            <a:r>
              <a:rPr lang="en-US" sz="10079" dirty="0">
                <a:solidFill>
                  <a:schemeClr val="lt1"/>
                </a:solidFill>
                <a:latin typeface="Comic Sans MS"/>
                <a:cs typeface="Comic Sans MS"/>
              </a:rPr>
              <a:t> Legal</a:t>
            </a:r>
          </a:p>
        </p:txBody>
      </p:sp>
      <p:sp>
        <p:nvSpPr>
          <p:cNvPr id="4" name="TextBox 5">
            <a:extLst>
              <a:ext uri="{FF2B5EF4-FFF2-40B4-BE49-F238E27FC236}">
                <a16:creationId xmlns:a16="http://schemas.microsoft.com/office/drawing/2014/main" id="{09DAC7C1-9493-4B27-9080-F08AB01FB811}"/>
              </a:ext>
            </a:extLst>
          </p:cNvPr>
          <p:cNvSpPr txBox="1">
            <a:spLocks noChangeArrowheads="1"/>
          </p:cNvSpPr>
          <p:nvPr/>
        </p:nvSpPr>
        <p:spPr bwMode="auto">
          <a:xfrm>
            <a:off x="1440021" y="6539997"/>
            <a:ext cx="25200372" cy="503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pPr>
            <a:r>
              <a:rPr lang="en-GB" altLang="en-US" sz="8819">
                <a:solidFill>
                  <a:srgbClr val="161616"/>
                </a:solidFill>
                <a:latin typeface="Comic Sans MS" panose="030F0702030302020204" pitchFamily="66" charset="0"/>
              </a:rPr>
              <a:t> Illegal drugs are harmful. </a:t>
            </a:r>
          </a:p>
          <a:p>
            <a:pPr eaLnBrk="1" hangingPunct="1">
              <a:spcBef>
                <a:spcPct val="0"/>
              </a:spcBef>
            </a:pPr>
            <a:r>
              <a:rPr lang="en-GB" altLang="en-US" sz="8819">
                <a:solidFill>
                  <a:srgbClr val="161616"/>
                </a:solidFill>
                <a:latin typeface="Comic Sans MS" panose="030F0702030302020204" pitchFamily="66" charset="0"/>
              </a:rPr>
              <a:t> They can have very bad side effects and can lead to addiction.</a:t>
            </a:r>
          </a:p>
          <a:p>
            <a:pPr eaLnBrk="1" hangingPunct="1">
              <a:spcBef>
                <a:spcPct val="0"/>
              </a:spcBef>
              <a:buFontTx/>
              <a:buNone/>
            </a:pPr>
            <a:endParaRPr lang="en-US" altLang="en-US" sz="5669">
              <a:latin typeface="Arial" panose="020B0604020202020204" pitchFamily="34" charset="0"/>
            </a:endParaRPr>
          </a:p>
        </p:txBody>
      </p:sp>
      <p:sp>
        <p:nvSpPr>
          <p:cNvPr id="5" name="Rounded Rectangle 6">
            <a:extLst>
              <a:ext uri="{FF2B5EF4-FFF2-40B4-BE49-F238E27FC236}">
                <a16:creationId xmlns:a16="http://schemas.microsoft.com/office/drawing/2014/main" id="{E020DFA2-ED74-4663-8CD8-EFB72BC93624}"/>
              </a:ext>
            </a:extLst>
          </p:cNvPr>
          <p:cNvSpPr/>
          <p:nvPr/>
        </p:nvSpPr>
        <p:spPr>
          <a:xfrm>
            <a:off x="734451" y="15180127"/>
            <a:ext cx="6915100" cy="1920028"/>
          </a:xfrm>
          <a:prstGeom prst="roundRect">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10079" dirty="0">
                <a:solidFill>
                  <a:srgbClr val="FF0000"/>
                </a:solidFill>
                <a:latin typeface="Comic Sans MS" pitchFamily="66" charset="0"/>
              </a:rPr>
              <a:t>Copy this!</a:t>
            </a:r>
          </a:p>
        </p:txBody>
      </p:sp>
      <p:grpSp>
        <p:nvGrpSpPr>
          <p:cNvPr id="6" name="Group 8">
            <a:extLst>
              <a:ext uri="{FF2B5EF4-FFF2-40B4-BE49-F238E27FC236}">
                <a16:creationId xmlns:a16="http://schemas.microsoft.com/office/drawing/2014/main" id="{79E8D042-2F7D-4F6E-90DF-4ACE747749C2}"/>
              </a:ext>
            </a:extLst>
          </p:cNvPr>
          <p:cNvGrpSpPr>
            <a:grpSpLocks/>
          </p:cNvGrpSpPr>
          <p:nvPr/>
        </p:nvGrpSpPr>
        <p:grpSpPr bwMode="auto">
          <a:xfrm>
            <a:off x="5760084" y="9900049"/>
            <a:ext cx="22080326" cy="6240092"/>
            <a:chOff x="1828800" y="2286000"/>
            <a:chExt cx="7010400" cy="1981200"/>
          </a:xfrm>
        </p:grpSpPr>
        <p:sp>
          <p:nvSpPr>
            <p:cNvPr id="7" name="TextBox 2">
              <a:extLst>
                <a:ext uri="{FF2B5EF4-FFF2-40B4-BE49-F238E27FC236}">
                  <a16:creationId xmlns:a16="http://schemas.microsoft.com/office/drawing/2014/main" id="{00C12E39-FE0E-4306-9EFB-45255B33560D}"/>
                </a:ext>
              </a:extLst>
            </p:cNvPr>
            <p:cNvSpPr txBox="1">
              <a:spLocks noChangeArrowheads="1"/>
            </p:cNvSpPr>
            <p:nvPr/>
          </p:nvSpPr>
          <p:spPr bwMode="auto">
            <a:xfrm>
              <a:off x="1828800" y="3048000"/>
              <a:ext cx="4953000" cy="460209"/>
            </a:xfrm>
            <a:prstGeom prst="rect">
              <a:avLst/>
            </a:prstGeom>
            <a:noFill/>
            <a:ln w="508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GB" altLang="en-US" sz="8819">
                  <a:solidFill>
                    <a:srgbClr val="161616"/>
                  </a:solidFill>
                  <a:latin typeface="Comic Sans MS" panose="030F0702030302020204" pitchFamily="66" charset="0"/>
                </a:rPr>
                <a:t>What does addiction mean?</a:t>
              </a:r>
            </a:p>
          </p:txBody>
        </p:sp>
        <p:pic>
          <p:nvPicPr>
            <p:cNvPr id="8" name="Picture 7">
              <a:extLst>
                <a:ext uri="{FF2B5EF4-FFF2-40B4-BE49-F238E27FC236}">
                  <a16:creationId xmlns:a16="http://schemas.microsoft.com/office/drawing/2014/main" id="{6A714D1E-4CCA-4832-8A5B-04213AE2B03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2286000"/>
              <a:ext cx="19812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Content Placeholder 2">
            <a:extLst>
              <a:ext uri="{FF2B5EF4-FFF2-40B4-BE49-F238E27FC236}">
                <a16:creationId xmlns:a16="http://schemas.microsoft.com/office/drawing/2014/main" id="{3C4B01BE-A209-418D-9E5C-35AF70A5EF62}"/>
              </a:ext>
            </a:extLst>
          </p:cNvPr>
          <p:cNvSpPr txBox="1">
            <a:spLocks/>
          </p:cNvSpPr>
          <p:nvPr/>
        </p:nvSpPr>
        <p:spPr>
          <a:xfrm>
            <a:off x="367224" y="13013928"/>
            <a:ext cx="28065974" cy="18000266"/>
          </a:xfrm>
          <a:prstGeom prst="rect">
            <a:avLst/>
          </a:prstGeom>
        </p:spPr>
        <p:txBody>
          <a:bodyPr/>
          <a:lstStyle>
            <a:lvl1pPr marL="720021" indent="-720021" algn="l" defTabSz="2880086" rtl="0" eaLnBrk="1" latinLnBrk="0" hangingPunct="1">
              <a:lnSpc>
                <a:spcPct val="90000"/>
              </a:lnSpc>
              <a:spcBef>
                <a:spcPts val="3150"/>
              </a:spcBef>
              <a:buFont typeface="Arial" panose="020B0604020202020204" pitchFamily="34" charset="0"/>
              <a:buChar char="•"/>
              <a:defRPr sz="8819" kern="1200">
                <a:solidFill>
                  <a:schemeClr val="tx1"/>
                </a:solidFill>
                <a:latin typeface="+mn-lt"/>
                <a:ea typeface="+mn-ea"/>
                <a:cs typeface="+mn-cs"/>
              </a:defRPr>
            </a:lvl1pPr>
            <a:lvl2pPr marL="2160064" indent="-720021" algn="l" defTabSz="2880086" rtl="0" eaLnBrk="1" latinLnBrk="0" hangingPunct="1">
              <a:lnSpc>
                <a:spcPct val="90000"/>
              </a:lnSpc>
              <a:spcBef>
                <a:spcPts val="1575"/>
              </a:spcBef>
              <a:buFont typeface="Arial" panose="020B0604020202020204" pitchFamily="34" charset="0"/>
              <a:buChar char="•"/>
              <a:defRPr sz="7559" kern="1200">
                <a:solidFill>
                  <a:schemeClr val="tx1"/>
                </a:solidFill>
                <a:latin typeface="+mn-lt"/>
                <a:ea typeface="+mn-ea"/>
                <a:cs typeface="+mn-cs"/>
              </a:defRPr>
            </a:lvl2pPr>
            <a:lvl3pPr marL="3600107" indent="-720021" algn="l" defTabSz="2880086" rtl="0" eaLnBrk="1" latinLnBrk="0" hangingPunct="1">
              <a:lnSpc>
                <a:spcPct val="90000"/>
              </a:lnSpc>
              <a:spcBef>
                <a:spcPts val="1575"/>
              </a:spcBef>
              <a:buFont typeface="Arial" panose="020B0604020202020204" pitchFamily="34" charset="0"/>
              <a:buChar char="•"/>
              <a:defRPr sz="6299" kern="1200">
                <a:solidFill>
                  <a:schemeClr val="tx1"/>
                </a:solidFill>
                <a:latin typeface="+mn-lt"/>
                <a:ea typeface="+mn-ea"/>
                <a:cs typeface="+mn-cs"/>
              </a:defRPr>
            </a:lvl3pPr>
            <a:lvl4pPr marL="5040150"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4pPr>
            <a:lvl5pPr marL="6480193"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5pPr>
            <a:lvl6pPr marL="7920236"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6pPr>
            <a:lvl7pPr marL="9360278"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7pPr>
            <a:lvl8pPr marL="10800321"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8pPr>
            <a:lvl9pPr marL="12240364" indent="-720021" algn="l" defTabSz="2880086" rtl="0" eaLnBrk="1" latinLnBrk="0" hangingPunct="1">
              <a:lnSpc>
                <a:spcPct val="90000"/>
              </a:lnSpc>
              <a:spcBef>
                <a:spcPts val="1575"/>
              </a:spcBef>
              <a:buFont typeface="Arial" panose="020B0604020202020204" pitchFamily="34" charset="0"/>
              <a:buChar char="•"/>
              <a:defRPr sz="5669" kern="1200">
                <a:solidFill>
                  <a:schemeClr val="tx1"/>
                </a:solidFill>
                <a:latin typeface="+mn-lt"/>
                <a:ea typeface="+mn-ea"/>
                <a:cs typeface="+mn-cs"/>
              </a:defRPr>
            </a:lvl9pPr>
          </a:lstStyle>
          <a:p>
            <a:endParaRPr lang="en-GB" altLang="en-US" dirty="0">
              <a:solidFill>
                <a:srgbClr val="161616"/>
              </a:solidFill>
              <a:latin typeface="Comic Sans MS" panose="030F0702030302020204" pitchFamily="66" charset="0"/>
              <a:ea typeface="ＭＳ Ｐゴシック" panose="020B0600070205080204" pitchFamily="34" charset="-128"/>
            </a:endParaRPr>
          </a:p>
          <a:p>
            <a:pPr algn="ctr"/>
            <a:endParaRPr lang="en-GB" altLang="en-US" dirty="0">
              <a:solidFill>
                <a:srgbClr val="161616"/>
              </a:solidFill>
              <a:latin typeface="Comic Sans MS" panose="030F0702030302020204" pitchFamily="66" charset="0"/>
              <a:ea typeface="ＭＳ Ｐゴシック" panose="020B0600070205080204" pitchFamily="34" charset="-128"/>
            </a:endParaRPr>
          </a:p>
          <a:p>
            <a:pPr algn="ctr">
              <a:buFont typeface="Arial" panose="020B0604020202020204" pitchFamily="34" charset="0"/>
              <a:buNone/>
            </a:pPr>
            <a:endParaRPr lang="en-GB" altLang="en-US" dirty="0">
              <a:solidFill>
                <a:srgbClr val="161616"/>
              </a:solidFill>
              <a:latin typeface="Comic Sans MS" panose="030F0702030302020204" pitchFamily="66" charset="0"/>
              <a:ea typeface="ＭＳ Ｐゴシック" panose="020B0600070205080204" pitchFamily="34" charset="-128"/>
            </a:endParaRPr>
          </a:p>
          <a:p>
            <a:r>
              <a:rPr lang="en-GB" altLang="en-US" dirty="0">
                <a:solidFill>
                  <a:srgbClr val="161616"/>
                </a:solidFill>
                <a:latin typeface="Comic Sans MS" panose="030F0702030302020204" pitchFamily="66" charset="0"/>
                <a:ea typeface="ＭＳ Ｐゴシック" panose="020B0600070205080204" pitchFamily="34" charset="-128"/>
              </a:rPr>
              <a:t>Addiction – An addiction is a psychological need for something, which means you always want more.</a:t>
            </a:r>
          </a:p>
          <a:p>
            <a:endParaRPr lang="en-GB" altLang="en-US" dirty="0">
              <a:solidFill>
                <a:srgbClr val="161616"/>
              </a:solidFill>
              <a:latin typeface="Comic Sans MS" panose="030F0702030302020204" pitchFamily="66" charset="0"/>
              <a:ea typeface="ＭＳ Ｐゴシック" panose="020B0600070205080204" pitchFamily="34" charset="-128"/>
            </a:endParaRPr>
          </a:p>
          <a:p>
            <a:r>
              <a:rPr lang="en-GB" altLang="en-US" dirty="0">
                <a:solidFill>
                  <a:srgbClr val="161616"/>
                </a:solidFill>
                <a:latin typeface="Comic Sans MS" panose="030F0702030302020204" pitchFamily="66" charset="0"/>
                <a:ea typeface="ＭＳ Ｐゴシック" panose="020B0600070205080204" pitchFamily="34" charset="-128"/>
              </a:rPr>
              <a:t>If someone with an addiction stops taking drugs all of a sudden they suffer from </a:t>
            </a:r>
            <a:r>
              <a:rPr lang="en-GB" altLang="en-US" dirty="0" err="1">
                <a:solidFill>
                  <a:srgbClr val="161616"/>
                </a:solidFill>
                <a:latin typeface="Comic Sans MS" panose="030F0702030302020204" pitchFamily="66" charset="0"/>
                <a:ea typeface="ＭＳ Ｐゴシック" panose="020B0600070205080204" pitchFamily="34" charset="-128"/>
              </a:rPr>
              <a:t>withdrawl</a:t>
            </a:r>
            <a:r>
              <a:rPr lang="en-GB" altLang="en-US" dirty="0">
                <a:solidFill>
                  <a:srgbClr val="161616"/>
                </a:solidFill>
                <a:latin typeface="Comic Sans MS" panose="030F0702030302020204" pitchFamily="66" charset="0"/>
                <a:ea typeface="ＭＳ Ｐゴシック" panose="020B0600070205080204" pitchFamily="34" charset="-128"/>
              </a:rPr>
              <a:t> symptoms, which are very horrible. </a:t>
            </a:r>
          </a:p>
        </p:txBody>
      </p:sp>
    </p:spTree>
    <p:extLst>
      <p:ext uri="{BB962C8B-B14F-4D97-AF65-F5344CB8AC3E}">
        <p14:creationId xmlns:p14="http://schemas.microsoft.com/office/powerpoint/2010/main" val="2993818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age result for inside out sad gif">
            <a:extLst>
              <a:ext uri="{FF2B5EF4-FFF2-40B4-BE49-F238E27FC236}">
                <a16:creationId xmlns:a16="http://schemas.microsoft.com/office/drawing/2014/main" id="{62FB614B-2503-4C3F-BDF0-A8B0D96C2430}"/>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666773" y="5541009"/>
            <a:ext cx="20293171" cy="1946687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38FA95BF-B15A-4D09-A94B-981A4D092B3A}"/>
              </a:ext>
            </a:extLst>
          </p:cNvPr>
          <p:cNvSpPr txBox="1"/>
          <p:nvPr/>
        </p:nvSpPr>
        <p:spPr>
          <a:xfrm>
            <a:off x="4666773" y="1097280"/>
            <a:ext cx="20293170" cy="3170099"/>
          </a:xfrm>
          <a:prstGeom prst="rect">
            <a:avLst/>
          </a:prstGeom>
          <a:solidFill>
            <a:schemeClr val="accent5">
              <a:lumMod val="75000"/>
            </a:schemeClr>
          </a:solidFill>
        </p:spPr>
        <p:txBody>
          <a:bodyPr wrap="square" rtlCol="0">
            <a:spAutoFit/>
          </a:bodyPr>
          <a:lstStyle/>
          <a:p>
            <a:pPr algn="ctr"/>
            <a:r>
              <a:rPr lang="en-GB" sz="20000" dirty="0"/>
              <a:t>Depressants </a:t>
            </a:r>
          </a:p>
        </p:txBody>
      </p:sp>
    </p:spTree>
    <p:extLst>
      <p:ext uri="{BB962C8B-B14F-4D97-AF65-F5344CB8AC3E}">
        <p14:creationId xmlns:p14="http://schemas.microsoft.com/office/powerpoint/2010/main" val="8075232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Image result for inside out happy  gif">
            <a:extLst>
              <a:ext uri="{FF2B5EF4-FFF2-40B4-BE49-F238E27FC236}">
                <a16:creationId xmlns:a16="http://schemas.microsoft.com/office/drawing/2014/main" id="{9F8A6175-4312-47AD-89FB-E495B79594E6}"/>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6114414"/>
            <a:ext cx="24275732" cy="1680654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D4231C8-9A0D-495F-93A4-3C7927928AB7}"/>
              </a:ext>
            </a:extLst>
          </p:cNvPr>
          <p:cNvSpPr txBox="1"/>
          <p:nvPr/>
        </p:nvSpPr>
        <p:spPr>
          <a:xfrm>
            <a:off x="2743200" y="1457871"/>
            <a:ext cx="24275732" cy="3170099"/>
          </a:xfrm>
          <a:prstGeom prst="rect">
            <a:avLst/>
          </a:prstGeom>
          <a:solidFill>
            <a:srgbClr val="FFC000"/>
          </a:solidFill>
        </p:spPr>
        <p:txBody>
          <a:bodyPr wrap="square" rtlCol="0">
            <a:spAutoFit/>
          </a:bodyPr>
          <a:lstStyle/>
          <a:p>
            <a:pPr algn="ctr"/>
            <a:r>
              <a:rPr lang="en-GB" sz="20000" dirty="0"/>
              <a:t>Stimulants  </a:t>
            </a:r>
          </a:p>
        </p:txBody>
      </p:sp>
    </p:spTree>
    <p:extLst>
      <p:ext uri="{BB962C8B-B14F-4D97-AF65-F5344CB8AC3E}">
        <p14:creationId xmlns:p14="http://schemas.microsoft.com/office/powerpoint/2010/main" val="27795268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inside out fear   gif">
            <a:extLst>
              <a:ext uri="{FF2B5EF4-FFF2-40B4-BE49-F238E27FC236}">
                <a16:creationId xmlns:a16="http://schemas.microsoft.com/office/drawing/2014/main" id="{A2568711-6A4B-4896-BEF2-10BDCE938B46}"/>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794394" y="6964680"/>
            <a:ext cx="25211633" cy="1514348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000301D-79FE-4572-AE7F-29D0024688C2}"/>
              </a:ext>
            </a:extLst>
          </p:cNvPr>
          <p:cNvSpPr txBox="1"/>
          <p:nvPr/>
        </p:nvSpPr>
        <p:spPr>
          <a:xfrm>
            <a:off x="1794394" y="1783080"/>
            <a:ext cx="25211633" cy="3170099"/>
          </a:xfrm>
          <a:prstGeom prst="rect">
            <a:avLst/>
          </a:prstGeom>
          <a:solidFill>
            <a:srgbClr val="7030A0"/>
          </a:solidFill>
        </p:spPr>
        <p:txBody>
          <a:bodyPr wrap="square" rtlCol="0">
            <a:spAutoFit/>
          </a:bodyPr>
          <a:lstStyle/>
          <a:p>
            <a:pPr algn="ctr"/>
            <a:r>
              <a:rPr lang="en-GB" sz="20000" dirty="0"/>
              <a:t>Hallucinogens </a:t>
            </a:r>
          </a:p>
        </p:txBody>
      </p:sp>
    </p:spTree>
    <p:extLst>
      <p:ext uri="{BB962C8B-B14F-4D97-AF65-F5344CB8AC3E}">
        <p14:creationId xmlns:p14="http://schemas.microsoft.com/office/powerpoint/2010/main" val="38249257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0E8F8-4CB4-4B28-A7AA-1ADA2A3DC9BB}"/>
              </a:ext>
            </a:extLst>
          </p:cNvPr>
          <p:cNvSpPr txBox="1">
            <a:spLocks noChangeArrowheads="1"/>
          </p:cNvSpPr>
          <p:nvPr/>
        </p:nvSpPr>
        <p:spPr bwMode="auto">
          <a:xfrm>
            <a:off x="4538481" y="0"/>
            <a:ext cx="24261944" cy="3263949"/>
          </a:xfrm>
          <a:prstGeom prst="rect">
            <a:avLst/>
          </a:prstGeom>
          <a:solidFill>
            <a:srgbClr val="FF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pPr>
            <a:r>
              <a:rPr lang="en-GB" altLang="en-US" sz="16600" dirty="0"/>
              <a:t>Fill in the following table </a:t>
            </a:r>
          </a:p>
        </p:txBody>
      </p:sp>
      <p:sp>
        <p:nvSpPr>
          <p:cNvPr id="3" name="Rectangle 2">
            <a:extLst>
              <a:ext uri="{FF2B5EF4-FFF2-40B4-BE49-F238E27FC236}">
                <a16:creationId xmlns:a16="http://schemas.microsoft.com/office/drawing/2014/main" id="{87EFA932-59D2-4779-BC43-976E7439DAE3}"/>
              </a:ext>
            </a:extLst>
          </p:cNvPr>
          <p:cNvSpPr/>
          <p:nvPr/>
        </p:nvSpPr>
        <p:spPr>
          <a:xfrm>
            <a:off x="-1" y="24876"/>
            <a:ext cx="4538482" cy="1839712"/>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sz="4114" dirty="0"/>
              <a:t>Learning </a:t>
            </a:r>
          </a:p>
          <a:p>
            <a:pPr algn="ctr" eaLnBrk="1" hangingPunct="1">
              <a:defRPr/>
            </a:pPr>
            <a:r>
              <a:rPr lang="en-GB" sz="4114" dirty="0"/>
              <a:t>Check</a:t>
            </a:r>
          </a:p>
        </p:txBody>
      </p:sp>
      <p:sp>
        <p:nvSpPr>
          <p:cNvPr id="4" name="Rectangle 3">
            <a:extLst>
              <a:ext uri="{FF2B5EF4-FFF2-40B4-BE49-F238E27FC236}">
                <a16:creationId xmlns:a16="http://schemas.microsoft.com/office/drawing/2014/main" id="{D6D14F38-ACEB-4B44-B6EC-1BA868BA9CD0}"/>
              </a:ext>
            </a:extLst>
          </p:cNvPr>
          <p:cNvSpPr/>
          <p:nvPr/>
        </p:nvSpPr>
        <p:spPr>
          <a:xfrm>
            <a:off x="-1" y="1889463"/>
            <a:ext cx="4538482" cy="1374487"/>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GB" sz="4114" dirty="0"/>
              <a:t> </a:t>
            </a:r>
            <a:r>
              <a:rPr lang="en-GB" sz="3200" dirty="0"/>
              <a:t>self  – assessment </a:t>
            </a:r>
            <a:endParaRPr lang="en-GB" sz="4114" dirty="0"/>
          </a:p>
        </p:txBody>
      </p:sp>
      <p:sp>
        <p:nvSpPr>
          <p:cNvPr id="5" name="Title 1">
            <a:extLst>
              <a:ext uri="{FF2B5EF4-FFF2-40B4-BE49-F238E27FC236}">
                <a16:creationId xmlns:a16="http://schemas.microsoft.com/office/drawing/2014/main" id="{A76E80E9-F2DA-402C-B4C1-B8760385EE7A}"/>
              </a:ext>
            </a:extLst>
          </p:cNvPr>
          <p:cNvSpPr txBox="1">
            <a:spLocks/>
          </p:cNvSpPr>
          <p:nvPr/>
        </p:nvSpPr>
        <p:spPr>
          <a:xfrm>
            <a:off x="599528" y="2576706"/>
            <a:ext cx="32215016" cy="2304256"/>
          </a:xfrm>
          <a:prstGeom prst="rect">
            <a:avLst/>
          </a:prstGeom>
        </p:spPr>
        <p:txBody>
          <a:bodyPr>
            <a:noAutofit/>
          </a:bodyPr>
          <a:lstStyle>
            <a:lvl1pPr algn="l" defTabSz="2880086" rtl="0" eaLnBrk="1" latinLnBrk="0" hangingPunct="1">
              <a:lnSpc>
                <a:spcPct val="90000"/>
              </a:lnSpc>
              <a:spcBef>
                <a:spcPct val="0"/>
              </a:spcBef>
              <a:buNone/>
              <a:defRPr sz="13859" kern="1200">
                <a:solidFill>
                  <a:schemeClr val="tx1"/>
                </a:solidFill>
                <a:latin typeface="+mj-lt"/>
                <a:ea typeface="+mj-ea"/>
                <a:cs typeface="+mj-cs"/>
              </a:defRPr>
            </a:lvl1pPr>
          </a:lstStyle>
          <a:p>
            <a:br>
              <a:rPr lang="en-GB" sz="10800" dirty="0"/>
            </a:br>
            <a:r>
              <a:rPr lang="en-GB" sz="10800" dirty="0"/>
              <a:t>Organise these drugs into the correct  category </a:t>
            </a:r>
          </a:p>
        </p:txBody>
      </p:sp>
      <p:graphicFrame>
        <p:nvGraphicFramePr>
          <p:cNvPr id="7" name="Table 6">
            <a:extLst>
              <a:ext uri="{FF2B5EF4-FFF2-40B4-BE49-F238E27FC236}">
                <a16:creationId xmlns:a16="http://schemas.microsoft.com/office/drawing/2014/main" id="{DD554FEA-418A-4C09-8C83-CE49B77794DF}"/>
              </a:ext>
            </a:extLst>
          </p:cNvPr>
          <p:cNvGraphicFramePr>
            <a:graphicFrameLocks noGrp="1"/>
          </p:cNvGraphicFramePr>
          <p:nvPr>
            <p:extLst>
              <p:ext uri="{D42A27DB-BD31-4B8C-83A1-F6EECF244321}">
                <p14:modId xmlns:p14="http://schemas.microsoft.com/office/powerpoint/2010/main" val="1090119341"/>
              </p:ext>
            </p:extLst>
          </p:nvPr>
        </p:nvGraphicFramePr>
        <p:xfrm>
          <a:off x="599528" y="9742089"/>
          <a:ext cx="16985087" cy="12315755"/>
        </p:xfrm>
        <a:graphic>
          <a:graphicData uri="http://schemas.openxmlformats.org/drawingml/2006/table">
            <a:tbl>
              <a:tblPr firstRow="1" bandRow="1">
                <a:tableStyleId>{5940675A-B579-460E-94D1-54222C63F5DA}</a:tableStyleId>
              </a:tblPr>
              <a:tblGrid>
                <a:gridCol w="5694109">
                  <a:extLst>
                    <a:ext uri="{9D8B030D-6E8A-4147-A177-3AD203B41FA5}">
                      <a16:colId xmlns:a16="http://schemas.microsoft.com/office/drawing/2014/main" val="20000"/>
                    </a:ext>
                  </a:extLst>
                </a:gridCol>
                <a:gridCol w="5312209">
                  <a:extLst>
                    <a:ext uri="{9D8B030D-6E8A-4147-A177-3AD203B41FA5}">
                      <a16:colId xmlns:a16="http://schemas.microsoft.com/office/drawing/2014/main" val="20001"/>
                    </a:ext>
                  </a:extLst>
                </a:gridCol>
                <a:gridCol w="5978769">
                  <a:extLst>
                    <a:ext uri="{9D8B030D-6E8A-4147-A177-3AD203B41FA5}">
                      <a16:colId xmlns:a16="http://schemas.microsoft.com/office/drawing/2014/main" val="20002"/>
                    </a:ext>
                  </a:extLst>
                </a:gridCol>
              </a:tblGrid>
              <a:tr h="3833234">
                <a:tc>
                  <a:txBody>
                    <a:bodyPr/>
                    <a:lstStyle/>
                    <a:p>
                      <a:r>
                        <a:rPr lang="en-GB" sz="8000" dirty="0"/>
                        <a:t>Depressants </a:t>
                      </a:r>
                    </a:p>
                  </a:txBody>
                  <a:tcPr>
                    <a:solidFill>
                      <a:schemeClr val="accent5">
                        <a:lumMod val="60000"/>
                        <a:lumOff val="40000"/>
                      </a:schemeClr>
                    </a:solidFill>
                  </a:tcPr>
                </a:tc>
                <a:tc>
                  <a:txBody>
                    <a:bodyPr/>
                    <a:lstStyle/>
                    <a:p>
                      <a:r>
                        <a:rPr lang="en-GB" sz="8000" dirty="0"/>
                        <a:t>Stimulants</a:t>
                      </a:r>
                      <a:r>
                        <a:rPr lang="en-GB" sz="8000" baseline="0" dirty="0"/>
                        <a:t> </a:t>
                      </a:r>
                      <a:endParaRPr lang="en-GB" sz="8000" dirty="0"/>
                    </a:p>
                  </a:txBody>
                  <a:tcPr>
                    <a:solidFill>
                      <a:schemeClr val="accent5">
                        <a:lumMod val="60000"/>
                        <a:lumOff val="40000"/>
                      </a:schemeClr>
                    </a:solidFill>
                  </a:tcPr>
                </a:tc>
                <a:tc>
                  <a:txBody>
                    <a:bodyPr/>
                    <a:lstStyle/>
                    <a:p>
                      <a:r>
                        <a:rPr lang="en-GB" sz="8000" dirty="0"/>
                        <a:t>Hallucinogens </a:t>
                      </a:r>
                    </a:p>
                  </a:txBody>
                  <a:tcPr>
                    <a:solidFill>
                      <a:schemeClr val="accent5">
                        <a:lumMod val="60000"/>
                        <a:lumOff val="40000"/>
                      </a:schemeClr>
                    </a:solidFill>
                  </a:tcPr>
                </a:tc>
                <a:extLst>
                  <a:ext uri="{0D108BD9-81ED-4DB2-BD59-A6C34878D82A}">
                    <a16:rowId xmlns:a16="http://schemas.microsoft.com/office/drawing/2014/main" val="10000"/>
                  </a:ext>
                </a:extLst>
              </a:tr>
              <a:tr h="2827507">
                <a:tc>
                  <a:txBody>
                    <a:bodyPr/>
                    <a:lstStyle/>
                    <a:p>
                      <a:endParaRPr lang="en-GB" sz="8000"/>
                    </a:p>
                  </a:txBody>
                  <a:tcPr/>
                </a:tc>
                <a:tc>
                  <a:txBody>
                    <a:bodyPr/>
                    <a:lstStyle/>
                    <a:p>
                      <a:endParaRPr lang="en-GB" sz="8000" dirty="0"/>
                    </a:p>
                  </a:txBody>
                  <a:tcPr/>
                </a:tc>
                <a:tc>
                  <a:txBody>
                    <a:bodyPr/>
                    <a:lstStyle/>
                    <a:p>
                      <a:endParaRPr lang="en-GB" sz="8000" dirty="0"/>
                    </a:p>
                  </a:txBody>
                  <a:tcPr/>
                </a:tc>
                <a:extLst>
                  <a:ext uri="{0D108BD9-81ED-4DB2-BD59-A6C34878D82A}">
                    <a16:rowId xmlns:a16="http://schemas.microsoft.com/office/drawing/2014/main" val="10001"/>
                  </a:ext>
                </a:extLst>
              </a:tr>
              <a:tr h="2827507">
                <a:tc>
                  <a:txBody>
                    <a:bodyPr/>
                    <a:lstStyle/>
                    <a:p>
                      <a:endParaRPr lang="en-GB" sz="8000"/>
                    </a:p>
                  </a:txBody>
                  <a:tcPr/>
                </a:tc>
                <a:tc>
                  <a:txBody>
                    <a:bodyPr/>
                    <a:lstStyle/>
                    <a:p>
                      <a:endParaRPr lang="en-GB" sz="8000" dirty="0"/>
                    </a:p>
                  </a:txBody>
                  <a:tcPr/>
                </a:tc>
                <a:tc>
                  <a:txBody>
                    <a:bodyPr/>
                    <a:lstStyle/>
                    <a:p>
                      <a:endParaRPr lang="en-GB" sz="8000" dirty="0"/>
                    </a:p>
                  </a:txBody>
                  <a:tcPr/>
                </a:tc>
                <a:extLst>
                  <a:ext uri="{0D108BD9-81ED-4DB2-BD59-A6C34878D82A}">
                    <a16:rowId xmlns:a16="http://schemas.microsoft.com/office/drawing/2014/main" val="10002"/>
                  </a:ext>
                </a:extLst>
              </a:tr>
              <a:tr h="2827507">
                <a:tc>
                  <a:txBody>
                    <a:bodyPr/>
                    <a:lstStyle/>
                    <a:p>
                      <a:endParaRPr lang="en-GB" sz="8000"/>
                    </a:p>
                  </a:txBody>
                  <a:tcPr/>
                </a:tc>
                <a:tc>
                  <a:txBody>
                    <a:bodyPr/>
                    <a:lstStyle/>
                    <a:p>
                      <a:endParaRPr lang="en-GB" sz="8000" dirty="0"/>
                    </a:p>
                  </a:txBody>
                  <a:tcPr/>
                </a:tc>
                <a:tc>
                  <a:txBody>
                    <a:bodyPr/>
                    <a:lstStyle/>
                    <a:p>
                      <a:endParaRPr lang="en-GB" sz="8000" dirty="0"/>
                    </a:p>
                  </a:txBody>
                  <a:tcPr/>
                </a:tc>
                <a:extLst>
                  <a:ext uri="{0D108BD9-81ED-4DB2-BD59-A6C34878D82A}">
                    <a16:rowId xmlns:a16="http://schemas.microsoft.com/office/drawing/2014/main" val="10003"/>
                  </a:ext>
                </a:extLst>
              </a:tr>
            </a:tbl>
          </a:graphicData>
        </a:graphic>
      </p:graphicFrame>
      <p:sp>
        <p:nvSpPr>
          <p:cNvPr id="9" name="Rectangle: Rounded Corners 8">
            <a:extLst>
              <a:ext uri="{FF2B5EF4-FFF2-40B4-BE49-F238E27FC236}">
                <a16:creationId xmlns:a16="http://schemas.microsoft.com/office/drawing/2014/main" id="{C6EF5EE3-A9C8-4DF0-9F56-9D20D718313D}"/>
              </a:ext>
            </a:extLst>
          </p:cNvPr>
          <p:cNvSpPr/>
          <p:nvPr/>
        </p:nvSpPr>
        <p:spPr>
          <a:xfrm>
            <a:off x="18538121" y="8757351"/>
            <a:ext cx="8753202" cy="13300494"/>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500" u="sng" dirty="0">
                <a:solidFill>
                  <a:schemeClr val="tx1"/>
                </a:solidFill>
              </a:rPr>
              <a:t>KEY WORDS </a:t>
            </a:r>
          </a:p>
          <a:p>
            <a:pPr algn="ctr"/>
            <a:endParaRPr lang="en-GB" sz="5400" u="sng" dirty="0">
              <a:solidFill>
                <a:schemeClr val="tx1"/>
              </a:solidFill>
            </a:endParaRPr>
          </a:p>
          <a:p>
            <a:pPr algn="ctr"/>
            <a:r>
              <a:rPr lang="en-GB" sz="8000" dirty="0">
                <a:solidFill>
                  <a:schemeClr val="tx1"/>
                </a:solidFill>
              </a:rPr>
              <a:t>Cannabis  </a:t>
            </a:r>
          </a:p>
          <a:p>
            <a:pPr algn="ctr"/>
            <a:r>
              <a:rPr lang="en-GB" sz="8000" dirty="0">
                <a:solidFill>
                  <a:schemeClr val="tx1"/>
                </a:solidFill>
              </a:rPr>
              <a:t>    LSD </a:t>
            </a:r>
          </a:p>
          <a:p>
            <a:pPr algn="ctr"/>
            <a:r>
              <a:rPr lang="en-GB" sz="8000" dirty="0">
                <a:solidFill>
                  <a:schemeClr val="tx1"/>
                </a:solidFill>
              </a:rPr>
              <a:t>Caffeine  </a:t>
            </a:r>
          </a:p>
          <a:p>
            <a:pPr algn="ctr"/>
            <a:r>
              <a:rPr lang="en-GB" sz="8000" dirty="0">
                <a:solidFill>
                  <a:schemeClr val="tx1"/>
                </a:solidFill>
              </a:rPr>
              <a:t>Ketamine  </a:t>
            </a:r>
          </a:p>
          <a:p>
            <a:pPr algn="ctr"/>
            <a:r>
              <a:rPr lang="en-GB" sz="8000" dirty="0">
                <a:solidFill>
                  <a:schemeClr val="tx1"/>
                </a:solidFill>
              </a:rPr>
              <a:t> ecstasy     </a:t>
            </a:r>
          </a:p>
          <a:p>
            <a:pPr algn="ctr"/>
            <a:r>
              <a:rPr lang="en-GB" sz="8000" dirty="0">
                <a:solidFill>
                  <a:schemeClr val="tx1"/>
                </a:solidFill>
              </a:rPr>
              <a:t>  sleeping tablets</a:t>
            </a:r>
          </a:p>
          <a:p>
            <a:pPr algn="ctr"/>
            <a:r>
              <a:rPr lang="en-GB" sz="8000" dirty="0">
                <a:solidFill>
                  <a:schemeClr val="tx1"/>
                </a:solidFill>
              </a:rPr>
              <a:t>Morphine </a:t>
            </a:r>
          </a:p>
          <a:p>
            <a:pPr algn="ctr"/>
            <a:r>
              <a:rPr lang="en-GB" sz="8000" dirty="0">
                <a:solidFill>
                  <a:schemeClr val="tx1"/>
                </a:solidFill>
              </a:rPr>
              <a:t>Magic mushroom    </a:t>
            </a:r>
          </a:p>
          <a:p>
            <a:pPr algn="ctr"/>
            <a:r>
              <a:rPr lang="en-GB" sz="8000" dirty="0">
                <a:solidFill>
                  <a:schemeClr val="tx1"/>
                </a:solidFill>
              </a:rPr>
              <a:t>  nicotine </a:t>
            </a:r>
          </a:p>
        </p:txBody>
      </p:sp>
      <p:sp>
        <p:nvSpPr>
          <p:cNvPr id="10" name="TextBox 9">
            <a:extLst>
              <a:ext uri="{FF2B5EF4-FFF2-40B4-BE49-F238E27FC236}">
                <a16:creationId xmlns:a16="http://schemas.microsoft.com/office/drawing/2014/main" id="{958DE815-26D3-477C-B2B1-F79862CB0026}"/>
              </a:ext>
            </a:extLst>
          </p:cNvPr>
          <p:cNvSpPr txBox="1"/>
          <p:nvPr/>
        </p:nvSpPr>
        <p:spPr>
          <a:xfrm>
            <a:off x="599528" y="13474060"/>
            <a:ext cx="5902080" cy="2800767"/>
          </a:xfrm>
          <a:prstGeom prst="rect">
            <a:avLst/>
          </a:prstGeom>
          <a:noFill/>
        </p:spPr>
        <p:txBody>
          <a:bodyPr wrap="square" rtlCol="0">
            <a:spAutoFit/>
          </a:bodyPr>
          <a:lstStyle/>
          <a:p>
            <a:pPr algn="ctr"/>
            <a:r>
              <a:rPr lang="en-GB" sz="8800" dirty="0">
                <a:solidFill>
                  <a:srgbClr val="FF0000"/>
                </a:solidFill>
              </a:rPr>
              <a:t>Sleeping tablets </a:t>
            </a:r>
          </a:p>
        </p:txBody>
      </p:sp>
      <p:sp>
        <p:nvSpPr>
          <p:cNvPr id="11" name="TextBox 10">
            <a:extLst>
              <a:ext uri="{FF2B5EF4-FFF2-40B4-BE49-F238E27FC236}">
                <a16:creationId xmlns:a16="http://schemas.microsoft.com/office/drawing/2014/main" id="{6F4BE1EC-75EC-4EA7-B666-D03EEAD3FE13}"/>
              </a:ext>
            </a:extLst>
          </p:cNvPr>
          <p:cNvSpPr txBox="1"/>
          <p:nvPr/>
        </p:nvSpPr>
        <p:spPr>
          <a:xfrm>
            <a:off x="6579058" y="16889302"/>
            <a:ext cx="5026025" cy="1477328"/>
          </a:xfrm>
          <a:prstGeom prst="rect">
            <a:avLst/>
          </a:prstGeom>
          <a:noFill/>
        </p:spPr>
        <p:txBody>
          <a:bodyPr wrap="square" rtlCol="0">
            <a:spAutoFit/>
          </a:bodyPr>
          <a:lstStyle/>
          <a:p>
            <a:r>
              <a:rPr lang="en-GB" sz="9000" dirty="0">
                <a:solidFill>
                  <a:srgbClr val="FF0000"/>
                </a:solidFill>
              </a:rPr>
              <a:t>Nicotine</a:t>
            </a:r>
            <a:r>
              <a:rPr lang="en-GB" sz="9000" dirty="0"/>
              <a:t> </a:t>
            </a:r>
          </a:p>
        </p:txBody>
      </p:sp>
      <p:sp>
        <p:nvSpPr>
          <p:cNvPr id="12" name="TextBox 11">
            <a:extLst>
              <a:ext uri="{FF2B5EF4-FFF2-40B4-BE49-F238E27FC236}">
                <a16:creationId xmlns:a16="http://schemas.microsoft.com/office/drawing/2014/main" id="{F7980E69-3E51-44B2-8CEC-8B924B02F35A}"/>
              </a:ext>
            </a:extLst>
          </p:cNvPr>
          <p:cNvSpPr txBox="1"/>
          <p:nvPr/>
        </p:nvSpPr>
        <p:spPr>
          <a:xfrm>
            <a:off x="599528" y="19694769"/>
            <a:ext cx="5026025" cy="1477328"/>
          </a:xfrm>
          <a:prstGeom prst="rect">
            <a:avLst/>
          </a:prstGeom>
          <a:noFill/>
        </p:spPr>
        <p:txBody>
          <a:bodyPr wrap="square" rtlCol="0">
            <a:spAutoFit/>
          </a:bodyPr>
          <a:lstStyle/>
          <a:p>
            <a:r>
              <a:rPr lang="en-GB" sz="9000" dirty="0">
                <a:solidFill>
                  <a:srgbClr val="FF0000"/>
                </a:solidFill>
              </a:rPr>
              <a:t>Cannabis </a:t>
            </a:r>
          </a:p>
        </p:txBody>
      </p:sp>
      <p:sp>
        <p:nvSpPr>
          <p:cNvPr id="13" name="TextBox 12">
            <a:extLst>
              <a:ext uri="{FF2B5EF4-FFF2-40B4-BE49-F238E27FC236}">
                <a16:creationId xmlns:a16="http://schemas.microsoft.com/office/drawing/2014/main" id="{0A80BD3E-FC75-472A-86AB-0C874BAD3DBA}"/>
              </a:ext>
            </a:extLst>
          </p:cNvPr>
          <p:cNvSpPr txBox="1"/>
          <p:nvPr/>
        </p:nvSpPr>
        <p:spPr>
          <a:xfrm>
            <a:off x="6501608" y="14138031"/>
            <a:ext cx="4400854" cy="1477328"/>
          </a:xfrm>
          <a:prstGeom prst="rect">
            <a:avLst/>
          </a:prstGeom>
          <a:noFill/>
        </p:spPr>
        <p:txBody>
          <a:bodyPr wrap="square" rtlCol="0">
            <a:spAutoFit/>
          </a:bodyPr>
          <a:lstStyle/>
          <a:p>
            <a:r>
              <a:rPr lang="en-GB" sz="9000" dirty="0">
                <a:solidFill>
                  <a:srgbClr val="FF0000"/>
                </a:solidFill>
              </a:rPr>
              <a:t>Caffeine </a:t>
            </a:r>
          </a:p>
        </p:txBody>
      </p:sp>
      <p:sp>
        <p:nvSpPr>
          <p:cNvPr id="14" name="TextBox 13">
            <a:extLst>
              <a:ext uri="{FF2B5EF4-FFF2-40B4-BE49-F238E27FC236}">
                <a16:creationId xmlns:a16="http://schemas.microsoft.com/office/drawing/2014/main" id="{EBCE50A1-9E65-4548-82ED-6614E427EB51}"/>
              </a:ext>
            </a:extLst>
          </p:cNvPr>
          <p:cNvSpPr txBox="1"/>
          <p:nvPr/>
        </p:nvSpPr>
        <p:spPr>
          <a:xfrm>
            <a:off x="599528" y="17021908"/>
            <a:ext cx="5026025" cy="1477328"/>
          </a:xfrm>
          <a:prstGeom prst="rect">
            <a:avLst/>
          </a:prstGeom>
          <a:noFill/>
        </p:spPr>
        <p:txBody>
          <a:bodyPr wrap="square" rtlCol="0">
            <a:spAutoFit/>
          </a:bodyPr>
          <a:lstStyle/>
          <a:p>
            <a:r>
              <a:rPr lang="en-GB" sz="9000" dirty="0">
                <a:solidFill>
                  <a:srgbClr val="FF0000"/>
                </a:solidFill>
              </a:rPr>
              <a:t>Morphine </a:t>
            </a:r>
          </a:p>
        </p:txBody>
      </p:sp>
      <p:sp>
        <p:nvSpPr>
          <p:cNvPr id="15" name="TextBox 14">
            <a:extLst>
              <a:ext uri="{FF2B5EF4-FFF2-40B4-BE49-F238E27FC236}">
                <a16:creationId xmlns:a16="http://schemas.microsoft.com/office/drawing/2014/main" id="{85ACFAE2-8F07-40EF-BF8A-BE7B1B76D50F}"/>
              </a:ext>
            </a:extLst>
          </p:cNvPr>
          <p:cNvSpPr txBox="1"/>
          <p:nvPr/>
        </p:nvSpPr>
        <p:spPr>
          <a:xfrm>
            <a:off x="6579058" y="19694769"/>
            <a:ext cx="4323404" cy="1477328"/>
          </a:xfrm>
          <a:prstGeom prst="rect">
            <a:avLst/>
          </a:prstGeom>
          <a:noFill/>
        </p:spPr>
        <p:txBody>
          <a:bodyPr wrap="square" rtlCol="0">
            <a:spAutoFit/>
          </a:bodyPr>
          <a:lstStyle/>
          <a:p>
            <a:r>
              <a:rPr lang="en-GB" sz="9000" dirty="0">
                <a:solidFill>
                  <a:srgbClr val="FF0000"/>
                </a:solidFill>
              </a:rPr>
              <a:t>Ecstasy </a:t>
            </a:r>
          </a:p>
        </p:txBody>
      </p:sp>
      <p:sp>
        <p:nvSpPr>
          <p:cNvPr id="16" name="TextBox 15">
            <a:extLst>
              <a:ext uri="{FF2B5EF4-FFF2-40B4-BE49-F238E27FC236}">
                <a16:creationId xmlns:a16="http://schemas.microsoft.com/office/drawing/2014/main" id="{B3DAE348-A185-4DCF-8752-D52EB5F2D321}"/>
              </a:ext>
            </a:extLst>
          </p:cNvPr>
          <p:cNvSpPr txBox="1"/>
          <p:nvPr/>
        </p:nvSpPr>
        <p:spPr>
          <a:xfrm>
            <a:off x="12238892" y="14138031"/>
            <a:ext cx="5345723" cy="1477328"/>
          </a:xfrm>
          <a:prstGeom prst="rect">
            <a:avLst/>
          </a:prstGeom>
          <a:noFill/>
        </p:spPr>
        <p:txBody>
          <a:bodyPr wrap="square" rtlCol="0">
            <a:spAutoFit/>
          </a:bodyPr>
          <a:lstStyle/>
          <a:p>
            <a:r>
              <a:rPr lang="en-GB" sz="9000" dirty="0">
                <a:solidFill>
                  <a:srgbClr val="FF0000"/>
                </a:solidFill>
              </a:rPr>
              <a:t>LSD </a:t>
            </a:r>
          </a:p>
        </p:txBody>
      </p:sp>
      <p:sp>
        <p:nvSpPr>
          <p:cNvPr id="17" name="TextBox 16">
            <a:extLst>
              <a:ext uri="{FF2B5EF4-FFF2-40B4-BE49-F238E27FC236}">
                <a16:creationId xmlns:a16="http://schemas.microsoft.com/office/drawing/2014/main" id="{7DB14B8E-7F90-4D1D-96CC-2ABEB97AD71F}"/>
              </a:ext>
            </a:extLst>
          </p:cNvPr>
          <p:cNvSpPr txBox="1"/>
          <p:nvPr/>
        </p:nvSpPr>
        <p:spPr>
          <a:xfrm>
            <a:off x="11907134" y="16196805"/>
            <a:ext cx="5486400" cy="2862322"/>
          </a:xfrm>
          <a:prstGeom prst="rect">
            <a:avLst/>
          </a:prstGeom>
          <a:noFill/>
        </p:spPr>
        <p:txBody>
          <a:bodyPr wrap="square" rtlCol="0">
            <a:spAutoFit/>
          </a:bodyPr>
          <a:lstStyle/>
          <a:p>
            <a:pPr algn="ctr"/>
            <a:r>
              <a:rPr lang="en-GB" sz="9000" dirty="0">
                <a:solidFill>
                  <a:srgbClr val="FF0000"/>
                </a:solidFill>
              </a:rPr>
              <a:t>Magic mushroom </a:t>
            </a:r>
          </a:p>
        </p:txBody>
      </p:sp>
      <p:sp>
        <p:nvSpPr>
          <p:cNvPr id="18" name="TextBox 17">
            <a:extLst>
              <a:ext uri="{FF2B5EF4-FFF2-40B4-BE49-F238E27FC236}">
                <a16:creationId xmlns:a16="http://schemas.microsoft.com/office/drawing/2014/main" id="{A390F692-5FD1-4291-A35D-DA8AE099062A}"/>
              </a:ext>
            </a:extLst>
          </p:cNvPr>
          <p:cNvSpPr txBox="1"/>
          <p:nvPr/>
        </p:nvSpPr>
        <p:spPr>
          <a:xfrm>
            <a:off x="11801626" y="19694769"/>
            <a:ext cx="5486400" cy="1477328"/>
          </a:xfrm>
          <a:prstGeom prst="rect">
            <a:avLst/>
          </a:prstGeom>
          <a:noFill/>
        </p:spPr>
        <p:txBody>
          <a:bodyPr wrap="square" rtlCol="0">
            <a:spAutoFit/>
          </a:bodyPr>
          <a:lstStyle/>
          <a:p>
            <a:r>
              <a:rPr lang="en-GB" sz="9000" dirty="0">
                <a:solidFill>
                  <a:srgbClr val="FF0000"/>
                </a:solidFill>
              </a:rPr>
              <a:t>Ketamine </a:t>
            </a:r>
          </a:p>
        </p:txBody>
      </p:sp>
    </p:spTree>
    <p:extLst>
      <p:ext uri="{BB962C8B-B14F-4D97-AF65-F5344CB8AC3E}">
        <p14:creationId xmlns:p14="http://schemas.microsoft.com/office/powerpoint/2010/main" val="2118397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ppt_x"/>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ppt_x"/>
                                          </p:val>
                                        </p:tav>
                                        <p:tav tm="100000">
                                          <p:val>
                                            <p:strVal val="#ppt_x"/>
                                          </p:val>
                                        </p:tav>
                                      </p:tavLst>
                                    </p:anim>
                                    <p:anim calcmode="lin" valueType="num">
                                      <p:cBhvr additive="base">
                                        <p:cTn id="28" dur="500" fill="hold"/>
                                        <p:tgtEl>
                                          <p:spTgt spid="1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500" fill="hold"/>
                                        <p:tgtEl>
                                          <p:spTgt spid="17"/>
                                        </p:tgtEl>
                                        <p:attrNameLst>
                                          <p:attrName>ppt_x</p:attrName>
                                        </p:attrNameLst>
                                      </p:cBhvr>
                                      <p:tavLst>
                                        <p:tav tm="0">
                                          <p:val>
                                            <p:strVal val="#ppt_x"/>
                                          </p:val>
                                        </p:tav>
                                        <p:tav tm="100000">
                                          <p:val>
                                            <p:strVal val="#ppt_x"/>
                                          </p:val>
                                        </p:tav>
                                      </p:tavLst>
                                    </p:anim>
                                    <p:anim calcmode="lin" valueType="num">
                                      <p:cBhvr additive="base">
                                        <p:cTn id="36" dur="500" fill="hold"/>
                                        <p:tgtEl>
                                          <p:spTgt spid="1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additive="base">
                                        <p:cTn id="39" dur="500" fill="hold"/>
                                        <p:tgtEl>
                                          <p:spTgt spid="18"/>
                                        </p:tgtEl>
                                        <p:attrNameLst>
                                          <p:attrName>ppt_x</p:attrName>
                                        </p:attrNameLst>
                                      </p:cBhvr>
                                      <p:tavLst>
                                        <p:tav tm="0">
                                          <p:val>
                                            <p:strVal val="#ppt_x"/>
                                          </p:val>
                                        </p:tav>
                                        <p:tav tm="100000">
                                          <p:val>
                                            <p:strVal val="#ppt_x"/>
                                          </p:val>
                                        </p:tav>
                                      </p:tavLst>
                                    </p:anim>
                                    <p:anim calcmode="lin" valueType="num">
                                      <p:cBhvr additive="base">
                                        <p:cTn id="4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5" grpId="0"/>
      <p:bldP spid="16" grpId="0"/>
      <p:bldP spid="17" grpId="0"/>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C9DECD4-98EE-4BE8-A54A-5BE0A25E0E28}"/>
              </a:ext>
            </a:extLst>
          </p:cNvPr>
          <p:cNvSpPr txBox="1"/>
          <p:nvPr/>
        </p:nvSpPr>
        <p:spPr>
          <a:xfrm>
            <a:off x="3027802" y="1575219"/>
            <a:ext cx="22744819" cy="2400657"/>
          </a:xfrm>
          <a:prstGeom prst="rect">
            <a:avLst/>
          </a:prstGeom>
          <a:solidFill>
            <a:schemeClr val="accent5">
              <a:lumMod val="75000"/>
            </a:schemeClr>
          </a:solidFill>
        </p:spPr>
        <p:txBody>
          <a:bodyPr wrap="square" rtlCol="0">
            <a:spAutoFit/>
          </a:bodyPr>
          <a:lstStyle/>
          <a:p>
            <a:r>
              <a:rPr lang="en-GB" sz="15000" dirty="0"/>
              <a:t>The horrible effects of drugs </a:t>
            </a:r>
          </a:p>
        </p:txBody>
      </p:sp>
      <p:pic>
        <p:nvPicPr>
          <p:cNvPr id="7170" name="Picture 2" descr="Image result for horrible effect of drugs">
            <a:extLst>
              <a:ext uri="{FF2B5EF4-FFF2-40B4-BE49-F238E27FC236}">
                <a16:creationId xmlns:a16="http://schemas.microsoft.com/office/drawing/2014/main" id="{D7F86AD8-09AC-4101-8E50-C42224B9FC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35025" y="5822796"/>
            <a:ext cx="15265400" cy="9540876"/>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Image result for horrible effect of drugs">
            <a:extLst>
              <a:ext uri="{FF2B5EF4-FFF2-40B4-BE49-F238E27FC236}">
                <a16:creationId xmlns:a16="http://schemas.microsoft.com/office/drawing/2014/main" id="{800D47BD-D373-43C0-98C5-ECB30E4822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00212" y="15363672"/>
            <a:ext cx="14400214" cy="9514000"/>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Image result for horrible effect of drugs">
            <a:extLst>
              <a:ext uri="{FF2B5EF4-FFF2-40B4-BE49-F238E27FC236}">
                <a16:creationId xmlns:a16="http://schemas.microsoft.com/office/drawing/2014/main" id="{A903A252-0716-4155-B2AB-18262E9ABB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5447" y="5596946"/>
            <a:ext cx="14254885" cy="5819535"/>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Image result for horrible effect of drugs">
            <a:extLst>
              <a:ext uri="{FF2B5EF4-FFF2-40B4-BE49-F238E27FC236}">
                <a16:creationId xmlns:a16="http://schemas.microsoft.com/office/drawing/2014/main" id="{AC5AD807-C1AB-411E-A770-A9275DFAF1B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5447" y="11642331"/>
            <a:ext cx="15265400" cy="1241031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2AD8332D-579A-4FFD-8B02-93FDDD661E93}"/>
              </a:ext>
            </a:extLst>
          </p:cNvPr>
          <p:cNvSpPr txBox="1"/>
          <p:nvPr/>
        </p:nvSpPr>
        <p:spPr>
          <a:xfrm>
            <a:off x="4929669" y="9800610"/>
            <a:ext cx="21211700" cy="14804053"/>
          </a:xfrm>
          <a:prstGeom prst="rect">
            <a:avLst/>
          </a:prstGeom>
          <a:solidFill>
            <a:srgbClr val="F7968F"/>
          </a:solidFill>
        </p:spPr>
        <p:txBody>
          <a:bodyPr wrap="square" rtlCol="0">
            <a:spAutoFit/>
          </a:bodyPr>
          <a:lstStyle/>
          <a:p>
            <a:r>
              <a:rPr lang="en-GB" sz="23900" b="1" i="1" dirty="0"/>
              <a:t>If illegal drugs are bad, why do people take them?</a:t>
            </a:r>
          </a:p>
        </p:txBody>
      </p:sp>
    </p:spTree>
    <p:extLst>
      <p:ext uri="{BB962C8B-B14F-4D97-AF65-F5344CB8AC3E}">
        <p14:creationId xmlns:p14="http://schemas.microsoft.com/office/powerpoint/2010/main" val="3637194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3953D67E-04B9-49D3-872E-E43E58CCA80F}"/>
              </a:ext>
            </a:extLst>
          </p:cNvPr>
          <p:cNvSpPr txBox="1"/>
          <p:nvPr/>
        </p:nvSpPr>
        <p:spPr>
          <a:xfrm>
            <a:off x="1538917" y="1055539"/>
            <a:ext cx="26502683" cy="6463308"/>
          </a:xfrm>
          <a:prstGeom prst="rect">
            <a:avLst/>
          </a:prstGeom>
          <a:solidFill>
            <a:srgbClr val="A3ECF2"/>
          </a:solidFill>
        </p:spPr>
        <p:txBody>
          <a:bodyPr wrap="square" rtlCol="0">
            <a:spAutoFit/>
          </a:bodyPr>
          <a:lstStyle/>
          <a:p>
            <a:pPr algn="ctr"/>
            <a:r>
              <a:rPr lang="en-GB" sz="13800" dirty="0"/>
              <a:t>Read the information on the different drugs and answer the following drugs </a:t>
            </a:r>
          </a:p>
        </p:txBody>
      </p:sp>
      <p:sp>
        <p:nvSpPr>
          <p:cNvPr id="15" name="TextBox 14">
            <a:extLst>
              <a:ext uri="{FF2B5EF4-FFF2-40B4-BE49-F238E27FC236}">
                <a16:creationId xmlns:a16="http://schemas.microsoft.com/office/drawing/2014/main" id="{55C347CA-6BAC-49BB-A151-ABE017C6F2DB}"/>
              </a:ext>
            </a:extLst>
          </p:cNvPr>
          <p:cNvSpPr txBox="1"/>
          <p:nvPr/>
        </p:nvSpPr>
        <p:spPr>
          <a:xfrm>
            <a:off x="3744768" y="8837207"/>
            <a:ext cx="21858432" cy="12480340"/>
          </a:xfrm>
          <a:prstGeom prst="rect">
            <a:avLst/>
          </a:prstGeom>
          <a:solidFill>
            <a:schemeClr val="bg1"/>
          </a:solidFill>
          <a:ln w="76200">
            <a:solidFill>
              <a:schemeClr val="accent1"/>
            </a:solidFill>
          </a:ln>
        </p:spPr>
        <p:txBody>
          <a:bodyPr wrap="square" rtlCol="0">
            <a:spAutoFit/>
          </a:bodyPr>
          <a:lstStyle/>
          <a:p>
            <a:pPr marL="1306335" indent="-1306335">
              <a:buFont typeface="+mj-lt"/>
              <a:buAutoNum type="arabicPeriod"/>
            </a:pPr>
            <a:r>
              <a:rPr lang="en-GB" sz="11500" dirty="0"/>
              <a:t>Identify the appearance </a:t>
            </a:r>
          </a:p>
          <a:p>
            <a:pPr marL="1306335" indent="-1306335">
              <a:buFont typeface="+mj-lt"/>
              <a:buAutoNum type="arabicPeriod"/>
            </a:pPr>
            <a:r>
              <a:rPr lang="en-GB" sz="11500" dirty="0"/>
              <a:t>Describe the effects it has on the body </a:t>
            </a:r>
          </a:p>
          <a:p>
            <a:pPr marL="1306335" indent="-1306335">
              <a:buFont typeface="+mj-lt"/>
              <a:buAutoNum type="arabicPeriod"/>
            </a:pPr>
            <a:r>
              <a:rPr lang="en-GB" sz="11500" dirty="0"/>
              <a:t>Explain the risks associated  with the  drugs </a:t>
            </a:r>
          </a:p>
          <a:p>
            <a:pPr marL="1306335" indent="-1306335">
              <a:buFont typeface="+mj-lt"/>
              <a:buAutoNum type="arabicPeriod"/>
            </a:pPr>
            <a:r>
              <a:rPr lang="en-GB" sz="11500" dirty="0"/>
              <a:t>Compare and contrast 2 different types of drugs </a:t>
            </a:r>
          </a:p>
        </p:txBody>
      </p:sp>
    </p:spTree>
    <p:extLst>
      <p:ext uri="{BB962C8B-B14F-4D97-AF65-F5344CB8AC3E}">
        <p14:creationId xmlns:p14="http://schemas.microsoft.com/office/powerpoint/2010/main" val="37707401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EE5B5E8-2E01-472E-9A54-9EBAD5D0AFE7}"/>
              </a:ext>
            </a:extLst>
          </p:cNvPr>
          <p:cNvSpPr txBox="1"/>
          <p:nvPr/>
        </p:nvSpPr>
        <p:spPr>
          <a:xfrm>
            <a:off x="1320800" y="1422400"/>
            <a:ext cx="4673600" cy="1862048"/>
          </a:xfrm>
          <a:prstGeom prst="rect">
            <a:avLst/>
          </a:prstGeom>
          <a:solidFill>
            <a:schemeClr val="accent5">
              <a:lumMod val="40000"/>
              <a:lumOff val="60000"/>
            </a:schemeClr>
          </a:solidFill>
        </p:spPr>
        <p:txBody>
          <a:bodyPr wrap="square" rtlCol="0">
            <a:spAutoFit/>
          </a:bodyPr>
          <a:lstStyle/>
          <a:p>
            <a:r>
              <a:rPr lang="en-GB" sz="11500" dirty="0"/>
              <a:t>Plenary</a:t>
            </a:r>
          </a:p>
        </p:txBody>
      </p:sp>
      <p:sp>
        <p:nvSpPr>
          <p:cNvPr id="5" name="TextBox 4">
            <a:extLst>
              <a:ext uri="{FF2B5EF4-FFF2-40B4-BE49-F238E27FC236}">
                <a16:creationId xmlns:a16="http://schemas.microsoft.com/office/drawing/2014/main" id="{BC23CF17-A8CA-493F-9A13-840D43E3E9CC}"/>
              </a:ext>
            </a:extLst>
          </p:cNvPr>
          <p:cNvSpPr txBox="1"/>
          <p:nvPr/>
        </p:nvSpPr>
        <p:spPr>
          <a:xfrm>
            <a:off x="1320800" y="9160450"/>
            <a:ext cx="28800424" cy="6463308"/>
          </a:xfrm>
          <a:prstGeom prst="rect">
            <a:avLst/>
          </a:prstGeom>
          <a:noFill/>
        </p:spPr>
        <p:txBody>
          <a:bodyPr wrap="square" rtlCol="0">
            <a:spAutoFit/>
          </a:bodyPr>
          <a:lstStyle/>
          <a:p>
            <a:r>
              <a:rPr lang="en-GB" sz="13800" dirty="0"/>
              <a:t>This lesson I learnt…..</a:t>
            </a:r>
          </a:p>
          <a:p>
            <a:r>
              <a:rPr lang="en-GB" sz="13800" dirty="0"/>
              <a:t>I can improve my understanding by…..</a:t>
            </a:r>
          </a:p>
          <a:p>
            <a:endParaRPr lang="en-GB" sz="13800" dirty="0"/>
          </a:p>
        </p:txBody>
      </p:sp>
    </p:spTree>
    <p:extLst>
      <p:ext uri="{BB962C8B-B14F-4D97-AF65-F5344CB8AC3E}">
        <p14:creationId xmlns:p14="http://schemas.microsoft.com/office/powerpoint/2010/main" val="20186369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7E53CFA-2961-4FCA-BDF9-4E627F208F32}"/>
              </a:ext>
            </a:extLst>
          </p:cNvPr>
          <p:cNvSpPr>
            <a:spLocks noChangeArrowheads="1"/>
          </p:cNvSpPr>
          <p:nvPr/>
        </p:nvSpPr>
        <p:spPr bwMode="auto">
          <a:xfrm>
            <a:off x="6110476" y="1182954"/>
            <a:ext cx="16579472" cy="4045061"/>
          </a:xfrm>
          <a:prstGeom prst="rect">
            <a:avLst/>
          </a:prstGeom>
          <a:solidFill>
            <a:schemeClr val="accent5">
              <a:lumMod val="75000"/>
            </a:schemeClr>
          </a:soli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r>
              <a:rPr lang="en-US" sz="15119" dirty="0">
                <a:solidFill>
                  <a:schemeClr val="lt1"/>
                </a:solidFill>
                <a:latin typeface="Comic Sans MS"/>
                <a:cs typeface="Comic Sans MS"/>
              </a:rPr>
              <a:t>What are drugs?</a:t>
            </a:r>
          </a:p>
        </p:txBody>
      </p:sp>
      <p:sp>
        <p:nvSpPr>
          <p:cNvPr id="5" name="Rectangle 7">
            <a:extLst>
              <a:ext uri="{FF2B5EF4-FFF2-40B4-BE49-F238E27FC236}">
                <a16:creationId xmlns:a16="http://schemas.microsoft.com/office/drawing/2014/main" id="{E87633ED-EFFA-46BC-A449-0B02A22ED9B0}"/>
              </a:ext>
            </a:extLst>
          </p:cNvPr>
          <p:cNvSpPr>
            <a:spLocks noChangeArrowheads="1"/>
          </p:cNvSpPr>
          <p:nvPr/>
        </p:nvSpPr>
        <p:spPr bwMode="auto">
          <a:xfrm>
            <a:off x="685007" y="12256560"/>
            <a:ext cx="15483342" cy="6296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GB" altLang="en-US" sz="10079" dirty="0">
                <a:solidFill>
                  <a:srgbClr val="161616"/>
                </a:solidFill>
                <a:latin typeface="Comic Sans MS" panose="030F0702030302020204" pitchFamily="66" charset="0"/>
              </a:rPr>
              <a:t>A drug is any chemical substance that </a:t>
            </a:r>
          </a:p>
          <a:p>
            <a:pPr algn="ctr" eaLnBrk="1" hangingPunct="1">
              <a:spcBef>
                <a:spcPct val="0"/>
              </a:spcBef>
              <a:buFontTx/>
              <a:buNone/>
            </a:pPr>
            <a:r>
              <a:rPr lang="en-GB" altLang="en-US" sz="10079" dirty="0">
                <a:solidFill>
                  <a:srgbClr val="161616"/>
                </a:solidFill>
                <a:latin typeface="Comic Sans MS" panose="030F0702030302020204" pitchFamily="66" charset="0"/>
              </a:rPr>
              <a:t>affects the body’s central nervous system.</a:t>
            </a:r>
            <a:endParaRPr lang="en-US" altLang="en-US" sz="10079" dirty="0">
              <a:latin typeface="Arial" panose="020B0604020202020204" pitchFamily="34" charset="0"/>
            </a:endParaRPr>
          </a:p>
        </p:txBody>
      </p:sp>
      <p:pic>
        <p:nvPicPr>
          <p:cNvPr id="6" name="Picture 5">
            <a:extLst>
              <a:ext uri="{FF2B5EF4-FFF2-40B4-BE49-F238E27FC236}">
                <a16:creationId xmlns:a16="http://schemas.microsoft.com/office/drawing/2014/main" id="{7C3F006C-CFF3-4EA5-B4B1-F8CEB498B69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040253" y="8275026"/>
            <a:ext cx="11075165" cy="14585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ounded Rectangle 14">
            <a:extLst>
              <a:ext uri="{FF2B5EF4-FFF2-40B4-BE49-F238E27FC236}">
                <a16:creationId xmlns:a16="http://schemas.microsoft.com/office/drawing/2014/main" id="{115168FF-D55D-454F-8FF5-B8FBBB1A6940}"/>
              </a:ext>
            </a:extLst>
          </p:cNvPr>
          <p:cNvSpPr/>
          <p:nvPr/>
        </p:nvSpPr>
        <p:spPr>
          <a:xfrm rot="20346947">
            <a:off x="225004" y="8575029"/>
            <a:ext cx="7875115" cy="2700040"/>
          </a:xfrm>
          <a:prstGeom prst="roundRect">
            <a:avLst/>
          </a:prstGeom>
          <a:solidFill>
            <a:schemeClr val="accent5">
              <a:lumMod val="40000"/>
              <a:lumOff val="6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11339" dirty="0">
                <a:solidFill>
                  <a:srgbClr val="FF0000"/>
                </a:solidFill>
                <a:latin typeface="Comic Sans MS" pitchFamily="66" charset="0"/>
              </a:rPr>
              <a:t>Copy this!</a:t>
            </a:r>
          </a:p>
        </p:txBody>
      </p:sp>
    </p:spTree>
    <p:extLst>
      <p:ext uri="{BB962C8B-B14F-4D97-AF65-F5344CB8AC3E}">
        <p14:creationId xmlns:p14="http://schemas.microsoft.com/office/powerpoint/2010/main" val="549568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8">
            <a:extLst>
              <a:ext uri="{FF2B5EF4-FFF2-40B4-BE49-F238E27FC236}">
                <a16:creationId xmlns:a16="http://schemas.microsoft.com/office/drawing/2014/main" id="{7BF7000C-D297-4E9D-9A78-76F63336EB7E}"/>
              </a:ext>
            </a:extLst>
          </p:cNvPr>
          <p:cNvSpPr>
            <a:spLocks noChangeArrowheads="1"/>
          </p:cNvSpPr>
          <p:nvPr/>
        </p:nvSpPr>
        <p:spPr bwMode="auto">
          <a:xfrm>
            <a:off x="18600276" y="3329951"/>
            <a:ext cx="9550141" cy="2195034"/>
          </a:xfrm>
          <a:prstGeom prst="rect">
            <a:avLst/>
          </a:prstGeom>
          <a:solidFill>
            <a:sysClr val="window" lastClr="FFFFFF"/>
          </a:solidFill>
          <a:ln w="50800">
            <a:solidFill>
              <a:srgbClr val="4BACC6"/>
            </a:solidFill>
            <a:miter lim="800000"/>
            <a:headEnd/>
            <a:tailEnd/>
          </a:ln>
        </p:spPr>
        <p:txBody>
          <a:bodyPr wrap="none" anchor="ctr"/>
          <a:lstStyle/>
          <a:p>
            <a:pPr marL="0" marR="0" lvl="0" indent="0" defTabSz="1594302"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a typeface="ＭＳ Ｐゴシック" panose="020B0600070205080204" pitchFamily="34" charset="-128"/>
            </a:endParaRPr>
          </a:p>
        </p:txBody>
      </p:sp>
      <p:sp>
        <p:nvSpPr>
          <p:cNvPr id="3" name="Rectangle 17">
            <a:extLst>
              <a:ext uri="{FF2B5EF4-FFF2-40B4-BE49-F238E27FC236}">
                <a16:creationId xmlns:a16="http://schemas.microsoft.com/office/drawing/2014/main" id="{AD45B6A5-BB35-49BF-8AAD-4311F0D5784E}"/>
              </a:ext>
            </a:extLst>
          </p:cNvPr>
          <p:cNvSpPr>
            <a:spLocks noChangeArrowheads="1"/>
          </p:cNvSpPr>
          <p:nvPr/>
        </p:nvSpPr>
        <p:spPr bwMode="auto">
          <a:xfrm>
            <a:off x="1020016" y="3559955"/>
            <a:ext cx="9675144" cy="11710173"/>
          </a:xfrm>
          <a:prstGeom prst="rect">
            <a:avLst/>
          </a:prstGeom>
          <a:solidFill>
            <a:sysClr val="window" lastClr="FFFFFF"/>
          </a:solidFill>
          <a:ln w="50800">
            <a:solidFill>
              <a:srgbClr val="4BACC6"/>
            </a:solidFill>
            <a:miter lim="800000"/>
            <a:headEnd/>
            <a:tailEnd/>
          </a:ln>
        </p:spPr>
        <p:txBody>
          <a:bodyPr wrap="none" anchor="ctr"/>
          <a:lstStyle/>
          <a:p>
            <a:pPr marL="0" marR="0" lvl="0" indent="0" defTabSz="1594302"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a typeface="ＭＳ Ｐゴシック" panose="020B0600070205080204" pitchFamily="34" charset="-128"/>
            </a:endParaRPr>
          </a:p>
        </p:txBody>
      </p:sp>
      <p:sp>
        <p:nvSpPr>
          <p:cNvPr id="4" name="Rectangle 16">
            <a:extLst>
              <a:ext uri="{FF2B5EF4-FFF2-40B4-BE49-F238E27FC236}">
                <a16:creationId xmlns:a16="http://schemas.microsoft.com/office/drawing/2014/main" id="{AE82160A-44D8-44D9-8BBB-A81585EDD240}"/>
              </a:ext>
            </a:extLst>
          </p:cNvPr>
          <p:cNvSpPr>
            <a:spLocks noChangeArrowheads="1"/>
          </p:cNvSpPr>
          <p:nvPr/>
        </p:nvSpPr>
        <p:spPr bwMode="auto">
          <a:xfrm>
            <a:off x="7425112" y="16650148"/>
            <a:ext cx="8370124" cy="6975105"/>
          </a:xfrm>
          <a:prstGeom prst="rect">
            <a:avLst/>
          </a:prstGeom>
          <a:solidFill>
            <a:sysClr val="window" lastClr="FFFFFF"/>
          </a:solidFill>
          <a:ln w="50800">
            <a:solidFill>
              <a:srgbClr val="4BACC6"/>
            </a:solidFill>
            <a:miter lim="800000"/>
            <a:headEnd/>
            <a:tailEnd/>
          </a:ln>
        </p:spPr>
        <p:txBody>
          <a:bodyPr wrap="none" anchor="ctr"/>
          <a:lstStyle/>
          <a:p>
            <a:pPr marL="0" marR="0" lvl="0" indent="0" defTabSz="1594302"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a typeface="ＭＳ Ｐゴシック" panose="020B0600070205080204" pitchFamily="34" charset="-128"/>
            </a:endParaRPr>
          </a:p>
        </p:txBody>
      </p:sp>
      <p:sp>
        <p:nvSpPr>
          <p:cNvPr id="5" name="Rectangle 15">
            <a:extLst>
              <a:ext uri="{FF2B5EF4-FFF2-40B4-BE49-F238E27FC236}">
                <a16:creationId xmlns:a16="http://schemas.microsoft.com/office/drawing/2014/main" id="{8DF041D1-735A-48BF-9DEA-F19E8182D73D}"/>
              </a:ext>
            </a:extLst>
          </p:cNvPr>
          <p:cNvSpPr>
            <a:spLocks noChangeArrowheads="1"/>
          </p:cNvSpPr>
          <p:nvPr/>
        </p:nvSpPr>
        <p:spPr bwMode="auto">
          <a:xfrm>
            <a:off x="16875250" y="13700103"/>
            <a:ext cx="10715157" cy="9700143"/>
          </a:xfrm>
          <a:prstGeom prst="rect">
            <a:avLst/>
          </a:prstGeom>
          <a:solidFill>
            <a:sysClr val="window" lastClr="FFFFFF"/>
          </a:solidFill>
          <a:ln w="50800">
            <a:solidFill>
              <a:srgbClr val="4BACC6"/>
            </a:solidFill>
            <a:miter lim="800000"/>
            <a:headEnd/>
            <a:tailEnd/>
          </a:ln>
        </p:spPr>
        <p:txBody>
          <a:bodyPr wrap="none" anchor="ctr"/>
          <a:lstStyle/>
          <a:p>
            <a:pPr marL="0" marR="0" lvl="0" indent="0" defTabSz="1594302"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a typeface="ＭＳ Ｐゴシック" panose="020B0600070205080204" pitchFamily="34" charset="-128"/>
            </a:endParaRPr>
          </a:p>
        </p:txBody>
      </p:sp>
      <p:sp>
        <p:nvSpPr>
          <p:cNvPr id="6" name="Rectangle 2">
            <a:extLst>
              <a:ext uri="{FF2B5EF4-FFF2-40B4-BE49-F238E27FC236}">
                <a16:creationId xmlns:a16="http://schemas.microsoft.com/office/drawing/2014/main" id="{1C0DD659-EF5B-4913-9167-95CCE140B9C0}"/>
              </a:ext>
            </a:extLst>
          </p:cNvPr>
          <p:cNvSpPr txBox="1">
            <a:spLocks noChangeArrowheads="1"/>
          </p:cNvSpPr>
          <p:nvPr/>
        </p:nvSpPr>
        <p:spPr bwMode="auto">
          <a:xfrm>
            <a:off x="1670024" y="2384936"/>
            <a:ext cx="25920383" cy="3600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1440043" rtl="0" eaLnBrk="0" fontAlgn="base" hangingPunct="0">
              <a:spcBef>
                <a:spcPct val="0"/>
              </a:spcBef>
              <a:spcAft>
                <a:spcPct val="0"/>
              </a:spcAft>
              <a:defRPr sz="13859" kern="1200">
                <a:solidFill>
                  <a:schemeClr val="tx1"/>
                </a:solidFill>
                <a:latin typeface="+mj-lt"/>
                <a:ea typeface="ＭＳ Ｐゴシック" pitchFamily="-65" charset="-128"/>
                <a:cs typeface="+mj-cs"/>
              </a:defRPr>
            </a:lvl1pPr>
            <a:lvl2pPr algn="ctr" defTabSz="1440043" rtl="0" eaLnBrk="0" fontAlgn="base" hangingPunct="0">
              <a:spcBef>
                <a:spcPct val="0"/>
              </a:spcBef>
              <a:spcAft>
                <a:spcPct val="0"/>
              </a:spcAft>
              <a:defRPr sz="13859">
                <a:solidFill>
                  <a:schemeClr val="tx1"/>
                </a:solidFill>
                <a:latin typeface="Calibri" pitchFamily="-65" charset="0"/>
                <a:ea typeface="ＭＳ Ｐゴシック" pitchFamily="-65" charset="-128"/>
              </a:defRPr>
            </a:lvl2pPr>
            <a:lvl3pPr algn="ctr" defTabSz="1440043" rtl="0" eaLnBrk="0" fontAlgn="base" hangingPunct="0">
              <a:spcBef>
                <a:spcPct val="0"/>
              </a:spcBef>
              <a:spcAft>
                <a:spcPct val="0"/>
              </a:spcAft>
              <a:defRPr sz="13859">
                <a:solidFill>
                  <a:schemeClr val="tx1"/>
                </a:solidFill>
                <a:latin typeface="Calibri" pitchFamily="-65" charset="0"/>
                <a:ea typeface="ＭＳ Ｐゴシック" pitchFamily="-65" charset="-128"/>
              </a:defRPr>
            </a:lvl3pPr>
            <a:lvl4pPr algn="ctr" defTabSz="1440043" rtl="0" eaLnBrk="0" fontAlgn="base" hangingPunct="0">
              <a:spcBef>
                <a:spcPct val="0"/>
              </a:spcBef>
              <a:spcAft>
                <a:spcPct val="0"/>
              </a:spcAft>
              <a:defRPr sz="13859">
                <a:solidFill>
                  <a:schemeClr val="tx1"/>
                </a:solidFill>
                <a:latin typeface="Calibri" pitchFamily="-65" charset="0"/>
                <a:ea typeface="ＭＳ Ｐゴシック" pitchFamily="-65" charset="-128"/>
              </a:defRPr>
            </a:lvl4pPr>
            <a:lvl5pPr algn="ctr" defTabSz="1440043" rtl="0" eaLnBrk="0" fontAlgn="base" hangingPunct="0">
              <a:spcBef>
                <a:spcPct val="0"/>
              </a:spcBef>
              <a:spcAft>
                <a:spcPct val="0"/>
              </a:spcAft>
              <a:defRPr sz="13859">
                <a:solidFill>
                  <a:schemeClr val="tx1"/>
                </a:solidFill>
                <a:latin typeface="Calibri" pitchFamily="-65" charset="0"/>
                <a:ea typeface="ＭＳ Ｐゴシック" pitchFamily="-65" charset="-128"/>
              </a:defRPr>
            </a:lvl5pPr>
            <a:lvl6pPr marL="1440043" algn="ctr" defTabSz="1440043" rtl="0" fontAlgn="base">
              <a:spcBef>
                <a:spcPct val="0"/>
              </a:spcBef>
              <a:spcAft>
                <a:spcPct val="0"/>
              </a:spcAft>
              <a:defRPr sz="13859">
                <a:solidFill>
                  <a:schemeClr val="tx1"/>
                </a:solidFill>
                <a:latin typeface="Calibri" pitchFamily="-65" charset="0"/>
                <a:ea typeface="ＭＳ Ｐゴシック" pitchFamily="-65" charset="-128"/>
              </a:defRPr>
            </a:lvl6pPr>
            <a:lvl7pPr marL="2880086" algn="ctr" defTabSz="1440043" rtl="0" fontAlgn="base">
              <a:spcBef>
                <a:spcPct val="0"/>
              </a:spcBef>
              <a:spcAft>
                <a:spcPct val="0"/>
              </a:spcAft>
              <a:defRPr sz="13859">
                <a:solidFill>
                  <a:schemeClr val="tx1"/>
                </a:solidFill>
                <a:latin typeface="Calibri" pitchFamily="-65" charset="0"/>
                <a:ea typeface="ＭＳ Ｐゴシック" pitchFamily="-65" charset="-128"/>
              </a:defRPr>
            </a:lvl7pPr>
            <a:lvl8pPr marL="4320129" algn="ctr" defTabSz="1440043" rtl="0" fontAlgn="base">
              <a:spcBef>
                <a:spcPct val="0"/>
              </a:spcBef>
              <a:spcAft>
                <a:spcPct val="0"/>
              </a:spcAft>
              <a:defRPr sz="13859">
                <a:solidFill>
                  <a:schemeClr val="tx1"/>
                </a:solidFill>
                <a:latin typeface="Calibri" pitchFamily="-65" charset="0"/>
                <a:ea typeface="ＭＳ Ｐゴシック" pitchFamily="-65" charset="-128"/>
              </a:defRPr>
            </a:lvl8pPr>
            <a:lvl9pPr marL="5760171" algn="ctr" defTabSz="1440043" rtl="0" fontAlgn="base">
              <a:spcBef>
                <a:spcPct val="0"/>
              </a:spcBef>
              <a:spcAft>
                <a:spcPct val="0"/>
              </a:spcAft>
              <a:defRPr sz="13859">
                <a:solidFill>
                  <a:schemeClr val="tx1"/>
                </a:solidFill>
                <a:latin typeface="Calibri" pitchFamily="-65" charset="0"/>
                <a:ea typeface="ＭＳ Ｐゴシック" pitchFamily="-65" charset="-128"/>
              </a:defRPr>
            </a:lvl9pPr>
          </a:lstStyle>
          <a:p>
            <a:pPr eaLnBrk="1" hangingPunct="1"/>
            <a:r>
              <a:rPr lang="en-GB" altLang="en-US" b="1">
                <a:solidFill>
                  <a:srgbClr val="FF0000"/>
                </a:solidFill>
                <a:latin typeface="Comic Sans MS" panose="030F0702030302020204" pitchFamily="66" charset="0"/>
                <a:ea typeface="ＭＳ Ｐゴシック" panose="020B0600070205080204" pitchFamily="34" charset="-128"/>
              </a:rPr>
              <a:t>Cocaine</a:t>
            </a:r>
            <a:endParaRPr lang="en-US" altLang="en-US" b="1">
              <a:solidFill>
                <a:srgbClr val="FF0000"/>
              </a:solidFill>
              <a:latin typeface="Comic Sans MS" panose="030F0702030302020204" pitchFamily="66" charset="0"/>
              <a:ea typeface="ＭＳ Ｐゴシック" panose="020B0600070205080204" pitchFamily="34" charset="-128"/>
            </a:endParaRPr>
          </a:p>
        </p:txBody>
      </p:sp>
      <p:sp>
        <p:nvSpPr>
          <p:cNvPr id="7" name="Rectangle 3">
            <a:extLst>
              <a:ext uri="{FF2B5EF4-FFF2-40B4-BE49-F238E27FC236}">
                <a16:creationId xmlns:a16="http://schemas.microsoft.com/office/drawing/2014/main" id="{34F233A8-AAEA-4919-808F-DE4062A29E96}"/>
              </a:ext>
            </a:extLst>
          </p:cNvPr>
          <p:cNvSpPr txBox="1">
            <a:spLocks noChangeArrowheads="1"/>
          </p:cNvSpPr>
          <p:nvPr/>
        </p:nvSpPr>
        <p:spPr bwMode="auto">
          <a:xfrm>
            <a:off x="150003" y="3429953"/>
            <a:ext cx="10675159" cy="12055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080032" indent="-1080032" algn="l" defTabSz="1440043" rtl="0" eaLnBrk="0" fontAlgn="base" hangingPunct="0">
              <a:spcBef>
                <a:spcPct val="20000"/>
              </a:spcBef>
              <a:spcAft>
                <a:spcPct val="0"/>
              </a:spcAft>
              <a:buFont typeface="Arial" panose="020B0604020202020204" pitchFamily="34" charset="0"/>
              <a:buChar char="•"/>
              <a:defRPr sz="10079" kern="1200">
                <a:solidFill>
                  <a:schemeClr val="tx1"/>
                </a:solidFill>
                <a:latin typeface="+mn-lt"/>
                <a:ea typeface="ＭＳ Ｐゴシック" pitchFamily="-65" charset="-128"/>
                <a:cs typeface="+mn-cs"/>
              </a:defRPr>
            </a:lvl1pPr>
            <a:lvl2pPr marL="2340070" indent="-900027" algn="l" defTabSz="1440043" rtl="0" eaLnBrk="0" fontAlgn="base" hangingPunct="0">
              <a:spcBef>
                <a:spcPct val="20000"/>
              </a:spcBef>
              <a:spcAft>
                <a:spcPct val="0"/>
              </a:spcAft>
              <a:buFont typeface="Arial" panose="020B0604020202020204" pitchFamily="34" charset="0"/>
              <a:buChar char="–"/>
              <a:defRPr sz="8819" kern="1200">
                <a:solidFill>
                  <a:schemeClr val="tx1"/>
                </a:solidFill>
                <a:latin typeface="+mn-lt"/>
                <a:ea typeface="ＭＳ Ｐゴシック" pitchFamily="-65" charset="-128"/>
                <a:cs typeface="+mn-cs"/>
              </a:defRPr>
            </a:lvl2pPr>
            <a:lvl3pPr marL="3600107" indent="-720021" algn="l" defTabSz="1440043" rtl="0" eaLnBrk="0" fontAlgn="base" hangingPunct="0">
              <a:spcBef>
                <a:spcPct val="20000"/>
              </a:spcBef>
              <a:spcAft>
                <a:spcPct val="0"/>
              </a:spcAft>
              <a:buFont typeface="Arial" panose="020B0604020202020204" pitchFamily="34" charset="0"/>
              <a:buChar char="•"/>
              <a:defRPr sz="7559" kern="1200">
                <a:solidFill>
                  <a:schemeClr val="tx1"/>
                </a:solidFill>
                <a:latin typeface="+mn-lt"/>
                <a:ea typeface="ＭＳ Ｐゴシック" pitchFamily="-65" charset="-128"/>
                <a:cs typeface="+mn-cs"/>
              </a:defRPr>
            </a:lvl3pPr>
            <a:lvl4pPr marL="5040150" indent="-720021" algn="l" defTabSz="1440043" rtl="0" eaLnBrk="0" fontAlgn="base" hangingPunct="0">
              <a:spcBef>
                <a:spcPct val="20000"/>
              </a:spcBef>
              <a:spcAft>
                <a:spcPct val="0"/>
              </a:spcAft>
              <a:buFont typeface="Arial" panose="020B0604020202020204" pitchFamily="34" charset="0"/>
              <a:buChar char="–"/>
              <a:defRPr sz="6299" kern="1200">
                <a:solidFill>
                  <a:schemeClr val="tx1"/>
                </a:solidFill>
                <a:latin typeface="+mn-lt"/>
                <a:ea typeface="ＭＳ Ｐゴシック" pitchFamily="-65" charset="-128"/>
                <a:cs typeface="+mn-cs"/>
              </a:defRPr>
            </a:lvl4pPr>
            <a:lvl5pPr marL="6480193" indent="-720021" algn="l" defTabSz="1440043" rtl="0" eaLnBrk="0" fontAlgn="base" hangingPunct="0">
              <a:spcBef>
                <a:spcPct val="20000"/>
              </a:spcBef>
              <a:spcAft>
                <a:spcPct val="0"/>
              </a:spcAft>
              <a:buFont typeface="Arial" panose="020B0604020202020204" pitchFamily="34" charset="0"/>
              <a:buChar char="»"/>
              <a:defRPr sz="6299" kern="1200">
                <a:solidFill>
                  <a:schemeClr val="tx1"/>
                </a:solidFill>
                <a:latin typeface="+mn-lt"/>
                <a:ea typeface="ＭＳ Ｐゴシック" pitchFamily="-65" charset="-128"/>
                <a:cs typeface="+mn-cs"/>
              </a:defRPr>
            </a:lvl5pPr>
            <a:lvl6pPr marL="7920236" indent="-720021" algn="l" defTabSz="1440043" rtl="0" eaLnBrk="1" latinLnBrk="0" hangingPunct="1">
              <a:spcBef>
                <a:spcPct val="20000"/>
              </a:spcBef>
              <a:buFont typeface="Arial"/>
              <a:buChar char="•"/>
              <a:defRPr sz="6299" kern="1200">
                <a:solidFill>
                  <a:schemeClr val="tx1"/>
                </a:solidFill>
                <a:latin typeface="+mn-lt"/>
                <a:ea typeface="+mn-ea"/>
                <a:cs typeface="+mn-cs"/>
              </a:defRPr>
            </a:lvl6pPr>
            <a:lvl7pPr marL="9360278" indent="-720021" algn="l" defTabSz="1440043" rtl="0" eaLnBrk="1" latinLnBrk="0" hangingPunct="1">
              <a:spcBef>
                <a:spcPct val="20000"/>
              </a:spcBef>
              <a:buFont typeface="Arial"/>
              <a:buChar char="•"/>
              <a:defRPr sz="6299" kern="1200">
                <a:solidFill>
                  <a:schemeClr val="tx1"/>
                </a:solidFill>
                <a:latin typeface="+mn-lt"/>
                <a:ea typeface="+mn-ea"/>
                <a:cs typeface="+mn-cs"/>
              </a:defRPr>
            </a:lvl7pPr>
            <a:lvl8pPr marL="10800321" indent="-720021" algn="l" defTabSz="1440043" rtl="0" eaLnBrk="1" latinLnBrk="0" hangingPunct="1">
              <a:spcBef>
                <a:spcPct val="20000"/>
              </a:spcBef>
              <a:buFont typeface="Arial"/>
              <a:buChar char="•"/>
              <a:defRPr sz="6299" kern="1200">
                <a:solidFill>
                  <a:schemeClr val="tx1"/>
                </a:solidFill>
                <a:latin typeface="+mn-lt"/>
                <a:ea typeface="+mn-ea"/>
                <a:cs typeface="+mn-cs"/>
              </a:defRPr>
            </a:lvl8pPr>
            <a:lvl9pPr marL="12240364" indent="-720021" algn="l" defTabSz="1440043" rtl="0" eaLnBrk="1" latinLnBrk="0" hangingPunct="1">
              <a:spcBef>
                <a:spcPct val="20000"/>
              </a:spcBef>
              <a:buFont typeface="Arial"/>
              <a:buChar char="•"/>
              <a:defRPr sz="6299" kern="1200">
                <a:solidFill>
                  <a:schemeClr val="tx1"/>
                </a:solidFill>
                <a:latin typeface="+mn-lt"/>
                <a:ea typeface="+mn-ea"/>
                <a:cs typeface="+mn-cs"/>
              </a:defRPr>
            </a:lvl9pPr>
          </a:lstStyle>
          <a:p>
            <a:pPr eaLnBrk="1" hangingPunct="1">
              <a:lnSpc>
                <a:spcPts val="7638"/>
              </a:lnSpc>
              <a:buFont typeface="Arial" panose="020B0604020202020204" pitchFamily="34" charset="0"/>
              <a:buNone/>
            </a:pPr>
            <a:r>
              <a:rPr lang="en-GB" altLang="en-US" sz="5354" b="1">
                <a:latin typeface="Comic Sans MS" panose="030F0702030302020204" pitchFamily="66" charset="0"/>
                <a:ea typeface="ＭＳ Ｐゴシック" panose="020B0600070205080204" pitchFamily="34" charset="-128"/>
              </a:rPr>
              <a:t>	</a:t>
            </a:r>
            <a:r>
              <a:rPr lang="en-GB" altLang="en-US" sz="5354" b="1" u="sng">
                <a:latin typeface="Comic Sans MS" panose="030F0702030302020204" pitchFamily="66" charset="0"/>
                <a:ea typeface="ＭＳ Ｐゴシック" panose="020B0600070205080204" pitchFamily="34" charset="-128"/>
              </a:rPr>
              <a:t>Risks </a:t>
            </a:r>
          </a:p>
          <a:p>
            <a:pPr eaLnBrk="1" hangingPunct="1">
              <a:lnSpc>
                <a:spcPts val="7638"/>
              </a:lnSpc>
              <a:buFont typeface="Arial" panose="020B0604020202020204" pitchFamily="34" charset="0"/>
              <a:buNone/>
            </a:pPr>
            <a:r>
              <a:rPr lang="en-US" altLang="en-US" sz="5354">
                <a:latin typeface="Comic Sans MS" panose="030F0702030302020204" pitchFamily="66" charset="0"/>
                <a:ea typeface="ＭＳ Ｐゴシック" panose="020B0600070205080204" pitchFamily="34" charset="-128"/>
              </a:rPr>
              <a:t>	After a big night on cocaine, it's not unusual for people to feel like they've got the flu. </a:t>
            </a:r>
          </a:p>
          <a:p>
            <a:pPr eaLnBrk="1" hangingPunct="1">
              <a:lnSpc>
                <a:spcPts val="7638"/>
              </a:lnSpc>
              <a:buFont typeface="Arial" panose="020B0604020202020204" pitchFamily="34" charset="0"/>
              <a:buNone/>
            </a:pPr>
            <a:r>
              <a:rPr lang="en-US" altLang="en-US" sz="5354">
                <a:latin typeface="Comic Sans MS" panose="030F0702030302020204" pitchFamily="66" charset="0"/>
                <a:ea typeface="ＭＳ Ｐゴシック" panose="020B0600070205080204" pitchFamily="34" charset="-128"/>
              </a:rPr>
              <a:t>	Some people are over-confident on it and so may take very careless risks. </a:t>
            </a:r>
          </a:p>
          <a:p>
            <a:pPr eaLnBrk="1" hangingPunct="1">
              <a:lnSpc>
                <a:spcPts val="7638"/>
              </a:lnSpc>
              <a:buFont typeface="Arial" panose="020B0604020202020204" pitchFamily="34" charset="0"/>
              <a:buNone/>
            </a:pPr>
            <a:r>
              <a:rPr lang="en-US" altLang="en-US" sz="5354">
                <a:latin typeface="Comic Sans MS" panose="030F0702030302020204" pitchFamily="66" charset="0"/>
                <a:ea typeface="ＭＳ Ｐゴシック" panose="020B0600070205080204" pitchFamily="34" charset="-128"/>
              </a:rPr>
              <a:t>	Using cocaine a lot makes people feel depressed and run down. </a:t>
            </a:r>
          </a:p>
          <a:p>
            <a:pPr eaLnBrk="1" hangingPunct="1">
              <a:buFontTx/>
              <a:buNone/>
            </a:pPr>
            <a:endParaRPr lang="en-US" altLang="en-US" sz="5040">
              <a:ea typeface="ＭＳ Ｐゴシック" panose="020B0600070205080204" pitchFamily="34" charset="-128"/>
            </a:endParaRPr>
          </a:p>
          <a:p>
            <a:pPr eaLnBrk="1" hangingPunct="1">
              <a:buFontTx/>
              <a:buNone/>
            </a:pPr>
            <a:endParaRPr lang="en-GB" altLang="en-US" sz="5040">
              <a:ea typeface="ＭＳ Ｐゴシック" panose="020B0600070205080204" pitchFamily="34" charset="-128"/>
            </a:endParaRPr>
          </a:p>
          <a:p>
            <a:pPr eaLnBrk="1" hangingPunct="1">
              <a:buFontTx/>
              <a:buNone/>
            </a:pPr>
            <a:endParaRPr lang="en-US" altLang="en-US" sz="6299">
              <a:ea typeface="ＭＳ Ｐゴシック" panose="020B0600070205080204" pitchFamily="34" charset="-128"/>
            </a:endParaRPr>
          </a:p>
        </p:txBody>
      </p:sp>
      <p:sp>
        <p:nvSpPr>
          <p:cNvPr id="8" name="Text Box 13">
            <a:extLst>
              <a:ext uri="{FF2B5EF4-FFF2-40B4-BE49-F238E27FC236}">
                <a16:creationId xmlns:a16="http://schemas.microsoft.com/office/drawing/2014/main" id="{B271DDEE-AE69-4597-943A-01533ECA9953}"/>
              </a:ext>
            </a:extLst>
          </p:cNvPr>
          <p:cNvSpPr txBox="1">
            <a:spLocks noChangeArrowheads="1"/>
          </p:cNvSpPr>
          <p:nvPr/>
        </p:nvSpPr>
        <p:spPr bwMode="auto">
          <a:xfrm>
            <a:off x="20427801" y="3835410"/>
            <a:ext cx="11345169" cy="2651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1594302" eaLnBrk="1" fontAlgn="base" hangingPunct="1">
              <a:lnSpc>
                <a:spcPct val="80000"/>
              </a:lnSpc>
              <a:spcBef>
                <a:spcPct val="20000"/>
              </a:spcBef>
              <a:spcAft>
                <a:spcPct val="0"/>
              </a:spcAft>
            </a:pPr>
            <a:r>
              <a:rPr lang="en-GB" altLang="en-US" sz="5040" b="1" u="sng" dirty="0">
                <a:solidFill>
                  <a:prstClr val="black"/>
                </a:solidFill>
                <a:latin typeface="Comic Sans MS" panose="030F0702030302020204" pitchFamily="66" charset="0"/>
              </a:rPr>
              <a:t>Appearance</a:t>
            </a:r>
          </a:p>
          <a:p>
            <a:pPr defTabSz="1594302" eaLnBrk="1" fontAlgn="base" hangingPunct="1">
              <a:lnSpc>
                <a:spcPct val="80000"/>
              </a:lnSpc>
              <a:spcBef>
                <a:spcPct val="20000"/>
              </a:spcBef>
              <a:spcAft>
                <a:spcPct val="0"/>
              </a:spcAft>
            </a:pPr>
            <a:r>
              <a:rPr lang="en-GB" altLang="en-US" sz="5040" dirty="0">
                <a:solidFill>
                  <a:prstClr val="black"/>
                </a:solidFill>
                <a:latin typeface="Comic Sans MS" panose="030F0702030302020204" pitchFamily="66" charset="0"/>
              </a:rPr>
              <a:t>Cocaine is a white powder.</a:t>
            </a:r>
          </a:p>
          <a:p>
            <a:pPr defTabSz="1594302" eaLnBrk="1" fontAlgn="base" hangingPunct="1">
              <a:spcBef>
                <a:spcPct val="50000"/>
              </a:spcBef>
              <a:spcAft>
                <a:spcPct val="0"/>
              </a:spcAft>
            </a:pPr>
            <a:endParaRPr lang="en-US" altLang="en-US" sz="5040" dirty="0">
              <a:solidFill>
                <a:prstClr val="black"/>
              </a:solidFill>
              <a:latin typeface="Calibri" panose="020F0502020204030204" pitchFamily="34" charset="0"/>
            </a:endParaRPr>
          </a:p>
        </p:txBody>
      </p:sp>
      <p:sp>
        <p:nvSpPr>
          <p:cNvPr id="9" name="TextBox 13">
            <a:extLst>
              <a:ext uri="{FF2B5EF4-FFF2-40B4-BE49-F238E27FC236}">
                <a16:creationId xmlns:a16="http://schemas.microsoft.com/office/drawing/2014/main" id="{C6D7A79D-FA61-4180-B19B-EF893B193108}"/>
              </a:ext>
            </a:extLst>
          </p:cNvPr>
          <p:cNvSpPr txBox="1">
            <a:spLocks noChangeArrowheads="1"/>
          </p:cNvSpPr>
          <p:nvPr/>
        </p:nvSpPr>
        <p:spPr bwMode="auto">
          <a:xfrm>
            <a:off x="17100253" y="13840105"/>
            <a:ext cx="10490155" cy="840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1594302" eaLnBrk="1" fontAlgn="base" hangingPunct="1">
              <a:spcBef>
                <a:spcPct val="0"/>
              </a:spcBef>
              <a:spcAft>
                <a:spcPct val="0"/>
              </a:spcAft>
            </a:pPr>
            <a:r>
              <a:rPr lang="en-GB" altLang="en-US" b="1" u="sng">
                <a:solidFill>
                  <a:prstClr val="black"/>
                </a:solidFill>
                <a:latin typeface="Comic Sans MS" panose="030F0702030302020204" pitchFamily="66" charset="0"/>
              </a:rPr>
              <a:t>Law</a:t>
            </a:r>
          </a:p>
          <a:p>
            <a:pPr defTabSz="1594302" eaLnBrk="1" fontAlgn="base" hangingPunct="1">
              <a:spcBef>
                <a:spcPct val="0"/>
              </a:spcBef>
              <a:spcAft>
                <a:spcPct val="0"/>
              </a:spcAft>
            </a:pPr>
            <a:r>
              <a:rPr lang="en-US" altLang="en-US" sz="5040">
                <a:solidFill>
                  <a:prstClr val="black"/>
                </a:solidFill>
                <a:latin typeface="Comic Sans MS" panose="030F0702030302020204" pitchFamily="66" charset="0"/>
              </a:rPr>
              <a:t>Cocaine and crack are Class A drugs - illegal to have, give away or sell. </a:t>
            </a:r>
          </a:p>
          <a:p>
            <a:pPr defTabSz="1594302" eaLnBrk="1" fontAlgn="base" hangingPunct="1">
              <a:spcBef>
                <a:spcPct val="0"/>
              </a:spcBef>
              <a:spcAft>
                <a:spcPct val="0"/>
              </a:spcAft>
            </a:pPr>
            <a:endParaRPr lang="en-US" altLang="en-US" sz="5040">
              <a:solidFill>
                <a:prstClr val="black"/>
              </a:solidFill>
              <a:latin typeface="Comic Sans MS" panose="030F0702030302020204" pitchFamily="66" charset="0"/>
            </a:endParaRPr>
          </a:p>
          <a:p>
            <a:pPr defTabSz="1594302" eaLnBrk="1" fontAlgn="base" hangingPunct="1">
              <a:spcBef>
                <a:spcPct val="0"/>
              </a:spcBef>
              <a:spcAft>
                <a:spcPct val="0"/>
              </a:spcAft>
            </a:pPr>
            <a:r>
              <a:rPr lang="en-US" altLang="en-US" sz="5040">
                <a:solidFill>
                  <a:prstClr val="black"/>
                </a:solidFill>
                <a:latin typeface="Comic Sans MS" panose="030F0702030302020204" pitchFamily="66" charset="0"/>
              </a:rPr>
              <a:t>Possession can get you up to seven years in jail. </a:t>
            </a:r>
          </a:p>
          <a:p>
            <a:pPr defTabSz="1594302" eaLnBrk="1" fontAlgn="base" hangingPunct="1">
              <a:spcBef>
                <a:spcPct val="0"/>
              </a:spcBef>
              <a:spcAft>
                <a:spcPct val="0"/>
              </a:spcAft>
            </a:pPr>
            <a:endParaRPr lang="en-US" altLang="en-US" sz="5040">
              <a:solidFill>
                <a:prstClr val="black"/>
              </a:solidFill>
              <a:latin typeface="Comic Sans MS" panose="030F0702030302020204" pitchFamily="66" charset="0"/>
            </a:endParaRPr>
          </a:p>
          <a:p>
            <a:pPr defTabSz="1594302" eaLnBrk="1" fontAlgn="base" hangingPunct="1">
              <a:spcBef>
                <a:spcPct val="0"/>
              </a:spcBef>
              <a:spcAft>
                <a:spcPct val="0"/>
              </a:spcAft>
            </a:pPr>
            <a:r>
              <a:rPr lang="en-US" altLang="en-US" sz="5040">
                <a:solidFill>
                  <a:prstClr val="black"/>
                </a:solidFill>
                <a:latin typeface="Comic Sans MS" panose="030F0702030302020204" pitchFamily="66" charset="0"/>
              </a:rPr>
              <a:t>Supplying someone else, including your friends, can get you life and an unlimited fine.</a:t>
            </a:r>
          </a:p>
          <a:p>
            <a:pPr defTabSz="1594302" eaLnBrk="1" fontAlgn="base" hangingPunct="1">
              <a:spcBef>
                <a:spcPct val="0"/>
              </a:spcBef>
              <a:spcAft>
                <a:spcPct val="0"/>
              </a:spcAft>
            </a:pPr>
            <a:endParaRPr lang="en-US" altLang="en-US">
              <a:solidFill>
                <a:prstClr val="black"/>
              </a:solidFill>
              <a:latin typeface="Calibri" panose="020F0502020204030204" pitchFamily="34" charset="0"/>
            </a:endParaRPr>
          </a:p>
        </p:txBody>
      </p:sp>
      <p:sp>
        <p:nvSpPr>
          <p:cNvPr id="10" name="TextBox 14">
            <a:extLst>
              <a:ext uri="{FF2B5EF4-FFF2-40B4-BE49-F238E27FC236}">
                <a16:creationId xmlns:a16="http://schemas.microsoft.com/office/drawing/2014/main" id="{5EAF62A7-12D5-46DC-B7F1-8110FA426AD7}"/>
              </a:ext>
            </a:extLst>
          </p:cNvPr>
          <p:cNvSpPr txBox="1">
            <a:spLocks noChangeArrowheads="1"/>
          </p:cNvSpPr>
          <p:nvPr/>
        </p:nvSpPr>
        <p:spPr bwMode="auto">
          <a:xfrm>
            <a:off x="7650112" y="16875151"/>
            <a:ext cx="8100120" cy="5576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1594302" eaLnBrk="1" fontAlgn="base" hangingPunct="1">
              <a:spcBef>
                <a:spcPct val="0"/>
              </a:spcBef>
              <a:spcAft>
                <a:spcPct val="0"/>
              </a:spcAft>
            </a:pPr>
            <a:r>
              <a:rPr lang="en-GB" altLang="en-US" b="1" u="sng">
                <a:solidFill>
                  <a:prstClr val="black"/>
                </a:solidFill>
                <a:latin typeface="Comic Sans MS" panose="030F0702030302020204" pitchFamily="66" charset="0"/>
              </a:rPr>
              <a:t>Effects</a:t>
            </a:r>
          </a:p>
          <a:p>
            <a:pPr defTabSz="1594302" eaLnBrk="1" fontAlgn="base" hangingPunct="1">
              <a:spcBef>
                <a:spcPct val="0"/>
              </a:spcBef>
              <a:spcAft>
                <a:spcPct val="0"/>
              </a:spcAft>
            </a:pPr>
            <a:r>
              <a:rPr lang="en-US" altLang="en-US" sz="5040">
                <a:solidFill>
                  <a:prstClr val="black"/>
                </a:solidFill>
                <a:latin typeface="Comic Sans MS" panose="030F0702030302020204" pitchFamily="66" charset="0"/>
              </a:rPr>
              <a:t>Cocaine is a stimulant, so it can raise the body’s temperature, make the heart beat faster.</a:t>
            </a:r>
          </a:p>
          <a:p>
            <a:pPr defTabSz="1594302" eaLnBrk="1" fontAlgn="base" hangingPunct="1">
              <a:spcBef>
                <a:spcPct val="0"/>
              </a:spcBef>
              <a:spcAft>
                <a:spcPct val="0"/>
              </a:spcAft>
            </a:pPr>
            <a:r>
              <a:rPr lang="en-US" altLang="en-US" sz="5040">
                <a:solidFill>
                  <a:prstClr val="black"/>
                </a:solidFill>
                <a:latin typeface="Comic Sans MS" panose="030F0702030302020204" pitchFamily="66" charset="0"/>
              </a:rPr>
              <a:t>The effects last around 20-30 minutes. </a:t>
            </a:r>
          </a:p>
          <a:p>
            <a:pPr defTabSz="1594302" eaLnBrk="1" fontAlgn="base" hangingPunct="1">
              <a:spcBef>
                <a:spcPct val="0"/>
              </a:spcBef>
              <a:spcAft>
                <a:spcPct val="0"/>
              </a:spcAft>
            </a:pPr>
            <a:endParaRPr lang="en-GB" altLang="en-US" b="1" u="sng">
              <a:solidFill>
                <a:prstClr val="black"/>
              </a:solidFill>
              <a:latin typeface="Calibri" panose="020F0502020204030204" pitchFamily="34" charset="0"/>
            </a:endParaRPr>
          </a:p>
          <a:p>
            <a:pPr defTabSz="1594302" eaLnBrk="1" fontAlgn="base" hangingPunct="1">
              <a:spcBef>
                <a:spcPct val="0"/>
              </a:spcBef>
              <a:spcAft>
                <a:spcPct val="0"/>
              </a:spcAft>
            </a:pPr>
            <a:endParaRPr lang="en-US" altLang="en-US">
              <a:solidFill>
                <a:prstClr val="black"/>
              </a:solidFill>
              <a:latin typeface="Calibri" panose="020F0502020204030204" pitchFamily="34" charset="0"/>
            </a:endParaRPr>
          </a:p>
        </p:txBody>
      </p:sp>
      <p:pic>
        <p:nvPicPr>
          <p:cNvPr id="11" name="Picture 17" descr="http://www.talktofrank.com/uploadedImages/Drugs/LARGE%20PHOTOS_cocaine.jpg">
            <a:extLst>
              <a:ext uri="{FF2B5EF4-FFF2-40B4-BE49-F238E27FC236}">
                <a16:creationId xmlns:a16="http://schemas.microsoft.com/office/drawing/2014/main" id="{F3D074D2-9796-4474-8943-BF3E752627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75251" y="6595000"/>
            <a:ext cx="9225135" cy="6160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9" descr="Add clips - 4">
            <a:extLst>
              <a:ext uri="{FF2B5EF4-FFF2-40B4-BE49-F238E27FC236}">
                <a16:creationId xmlns:a16="http://schemas.microsoft.com/office/drawing/2014/main" id="{B8038EAD-8BE4-4849-AD07-4E352899A0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0015" y="16875151"/>
            <a:ext cx="5805087" cy="607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1" descr="Add clips - 6">
            <a:extLst>
              <a:ext uri="{FF2B5EF4-FFF2-40B4-BE49-F238E27FC236}">
                <a16:creationId xmlns:a16="http://schemas.microsoft.com/office/drawing/2014/main" id="{AA826B57-8885-46FF-9207-9F46A698171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375169" y="7900018"/>
            <a:ext cx="3840057" cy="4020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3079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8">
            <a:extLst>
              <a:ext uri="{FF2B5EF4-FFF2-40B4-BE49-F238E27FC236}">
                <a16:creationId xmlns:a16="http://schemas.microsoft.com/office/drawing/2014/main" id="{8E1699FC-58B4-4588-9508-B305E5003EDD}"/>
              </a:ext>
            </a:extLst>
          </p:cNvPr>
          <p:cNvSpPr>
            <a:spLocks noChangeArrowheads="1"/>
          </p:cNvSpPr>
          <p:nvPr/>
        </p:nvSpPr>
        <p:spPr bwMode="auto">
          <a:xfrm>
            <a:off x="900013" y="15525133"/>
            <a:ext cx="15620231" cy="8325121"/>
          </a:xfrm>
          <a:prstGeom prst="rect">
            <a:avLst/>
          </a:prstGeom>
          <a:solidFill>
            <a:sysClr val="window" lastClr="FFFFFF"/>
          </a:solidFill>
          <a:ln w="50800">
            <a:solidFill>
              <a:srgbClr val="4BACC6"/>
            </a:solidFill>
            <a:miter lim="800000"/>
            <a:headEnd/>
            <a:tailEnd/>
          </a:ln>
        </p:spPr>
        <p:txBody>
          <a:bodyPr wrap="none" anchor="ctr"/>
          <a:lstStyle/>
          <a:p>
            <a:pPr marL="0" marR="0" lvl="0" indent="0" defTabSz="1594302"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a typeface="ＭＳ Ｐゴシック" panose="020B0600070205080204" pitchFamily="34" charset="-128"/>
            </a:endParaRPr>
          </a:p>
        </p:txBody>
      </p:sp>
      <p:sp>
        <p:nvSpPr>
          <p:cNvPr id="3" name="Rectangle 17">
            <a:extLst>
              <a:ext uri="{FF2B5EF4-FFF2-40B4-BE49-F238E27FC236}">
                <a16:creationId xmlns:a16="http://schemas.microsoft.com/office/drawing/2014/main" id="{6F0B2921-BA6F-43F1-86C4-0BCA56099345}"/>
              </a:ext>
            </a:extLst>
          </p:cNvPr>
          <p:cNvSpPr>
            <a:spLocks noChangeArrowheads="1"/>
          </p:cNvSpPr>
          <p:nvPr/>
        </p:nvSpPr>
        <p:spPr bwMode="auto">
          <a:xfrm>
            <a:off x="675013" y="3394953"/>
            <a:ext cx="15845232" cy="11455167"/>
          </a:xfrm>
          <a:prstGeom prst="rect">
            <a:avLst/>
          </a:prstGeom>
          <a:solidFill>
            <a:sysClr val="window" lastClr="FFFFFF"/>
          </a:solidFill>
          <a:ln w="50800">
            <a:solidFill>
              <a:srgbClr val="4BACC6"/>
            </a:solidFill>
            <a:miter lim="800000"/>
            <a:headEnd/>
            <a:tailEnd/>
          </a:ln>
        </p:spPr>
        <p:txBody>
          <a:bodyPr wrap="none" anchor="ctr"/>
          <a:lstStyle/>
          <a:p>
            <a:pPr marL="0" marR="0" lvl="0" indent="0" defTabSz="1594302"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a typeface="ＭＳ Ｐゴシック" panose="020B0600070205080204" pitchFamily="34" charset="-128"/>
            </a:endParaRPr>
          </a:p>
        </p:txBody>
      </p:sp>
      <p:sp>
        <p:nvSpPr>
          <p:cNvPr id="4" name="Rectangle 16">
            <a:extLst>
              <a:ext uri="{FF2B5EF4-FFF2-40B4-BE49-F238E27FC236}">
                <a16:creationId xmlns:a16="http://schemas.microsoft.com/office/drawing/2014/main" id="{D6372A3C-6E61-4243-94C8-4021BA164B8F}"/>
              </a:ext>
            </a:extLst>
          </p:cNvPr>
          <p:cNvSpPr>
            <a:spLocks noChangeArrowheads="1"/>
          </p:cNvSpPr>
          <p:nvPr/>
        </p:nvSpPr>
        <p:spPr bwMode="auto">
          <a:xfrm>
            <a:off x="17480257" y="5849987"/>
            <a:ext cx="10420154" cy="3825058"/>
          </a:xfrm>
          <a:prstGeom prst="rect">
            <a:avLst/>
          </a:prstGeom>
          <a:solidFill>
            <a:sysClr val="window" lastClr="FFFFFF"/>
          </a:solidFill>
          <a:ln w="50800">
            <a:solidFill>
              <a:srgbClr val="4BACC6"/>
            </a:solidFill>
            <a:miter lim="800000"/>
            <a:headEnd/>
            <a:tailEnd/>
          </a:ln>
        </p:spPr>
        <p:txBody>
          <a:bodyPr wrap="none" anchor="ctr"/>
          <a:lstStyle/>
          <a:p>
            <a:pPr marL="0" marR="0" lvl="0" indent="0" defTabSz="1594302"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a typeface="ＭＳ Ｐゴシック" panose="020B0600070205080204" pitchFamily="34" charset="-128"/>
            </a:endParaRPr>
          </a:p>
        </p:txBody>
      </p:sp>
      <p:sp>
        <p:nvSpPr>
          <p:cNvPr id="5" name="Rectangle 15">
            <a:extLst>
              <a:ext uri="{FF2B5EF4-FFF2-40B4-BE49-F238E27FC236}">
                <a16:creationId xmlns:a16="http://schemas.microsoft.com/office/drawing/2014/main" id="{60A47241-302E-4CFD-A381-37331F9248E0}"/>
              </a:ext>
            </a:extLst>
          </p:cNvPr>
          <p:cNvSpPr>
            <a:spLocks noChangeArrowheads="1"/>
          </p:cNvSpPr>
          <p:nvPr/>
        </p:nvSpPr>
        <p:spPr bwMode="auto">
          <a:xfrm>
            <a:off x="17480257" y="17775166"/>
            <a:ext cx="10645159" cy="5850086"/>
          </a:xfrm>
          <a:prstGeom prst="rect">
            <a:avLst/>
          </a:prstGeom>
          <a:solidFill>
            <a:sysClr val="window" lastClr="FFFFFF"/>
          </a:solidFill>
          <a:ln w="50800">
            <a:solidFill>
              <a:srgbClr val="4BACC6"/>
            </a:solidFill>
            <a:miter lim="800000"/>
            <a:headEnd/>
            <a:tailEnd/>
          </a:ln>
        </p:spPr>
        <p:txBody>
          <a:bodyPr wrap="none" anchor="ctr"/>
          <a:lstStyle/>
          <a:p>
            <a:pPr marL="0" marR="0" lvl="0" indent="0" defTabSz="1594302"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a typeface="ＭＳ Ｐゴシック" panose="020B0600070205080204" pitchFamily="34" charset="-128"/>
            </a:endParaRPr>
          </a:p>
        </p:txBody>
      </p:sp>
      <p:sp>
        <p:nvSpPr>
          <p:cNvPr id="6" name="Rectangle 2">
            <a:extLst>
              <a:ext uri="{FF2B5EF4-FFF2-40B4-BE49-F238E27FC236}">
                <a16:creationId xmlns:a16="http://schemas.microsoft.com/office/drawing/2014/main" id="{49964D2A-1696-4F7A-94DB-A1109D8734E3}"/>
              </a:ext>
            </a:extLst>
          </p:cNvPr>
          <p:cNvSpPr txBox="1">
            <a:spLocks noChangeArrowheads="1"/>
          </p:cNvSpPr>
          <p:nvPr/>
        </p:nvSpPr>
        <p:spPr bwMode="auto">
          <a:xfrm>
            <a:off x="15075224" y="2699941"/>
            <a:ext cx="12195178" cy="3600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1440043" rtl="0" eaLnBrk="0" fontAlgn="base" hangingPunct="0">
              <a:spcBef>
                <a:spcPct val="0"/>
              </a:spcBef>
              <a:spcAft>
                <a:spcPct val="0"/>
              </a:spcAft>
              <a:defRPr sz="13859" kern="1200">
                <a:solidFill>
                  <a:schemeClr val="tx1"/>
                </a:solidFill>
                <a:latin typeface="+mj-lt"/>
                <a:ea typeface="ＭＳ Ｐゴシック" pitchFamily="-65" charset="-128"/>
                <a:cs typeface="+mj-cs"/>
              </a:defRPr>
            </a:lvl1pPr>
            <a:lvl2pPr algn="ctr" defTabSz="1440043" rtl="0" eaLnBrk="0" fontAlgn="base" hangingPunct="0">
              <a:spcBef>
                <a:spcPct val="0"/>
              </a:spcBef>
              <a:spcAft>
                <a:spcPct val="0"/>
              </a:spcAft>
              <a:defRPr sz="13859">
                <a:solidFill>
                  <a:schemeClr val="tx1"/>
                </a:solidFill>
                <a:latin typeface="Calibri" pitchFamily="-65" charset="0"/>
                <a:ea typeface="ＭＳ Ｐゴシック" pitchFamily="-65" charset="-128"/>
              </a:defRPr>
            </a:lvl2pPr>
            <a:lvl3pPr algn="ctr" defTabSz="1440043" rtl="0" eaLnBrk="0" fontAlgn="base" hangingPunct="0">
              <a:spcBef>
                <a:spcPct val="0"/>
              </a:spcBef>
              <a:spcAft>
                <a:spcPct val="0"/>
              </a:spcAft>
              <a:defRPr sz="13859">
                <a:solidFill>
                  <a:schemeClr val="tx1"/>
                </a:solidFill>
                <a:latin typeface="Calibri" pitchFamily="-65" charset="0"/>
                <a:ea typeface="ＭＳ Ｐゴシック" pitchFamily="-65" charset="-128"/>
              </a:defRPr>
            </a:lvl3pPr>
            <a:lvl4pPr algn="ctr" defTabSz="1440043" rtl="0" eaLnBrk="0" fontAlgn="base" hangingPunct="0">
              <a:spcBef>
                <a:spcPct val="0"/>
              </a:spcBef>
              <a:spcAft>
                <a:spcPct val="0"/>
              </a:spcAft>
              <a:defRPr sz="13859">
                <a:solidFill>
                  <a:schemeClr val="tx1"/>
                </a:solidFill>
                <a:latin typeface="Calibri" pitchFamily="-65" charset="0"/>
                <a:ea typeface="ＭＳ Ｐゴシック" pitchFamily="-65" charset="-128"/>
              </a:defRPr>
            </a:lvl4pPr>
            <a:lvl5pPr algn="ctr" defTabSz="1440043" rtl="0" eaLnBrk="0" fontAlgn="base" hangingPunct="0">
              <a:spcBef>
                <a:spcPct val="0"/>
              </a:spcBef>
              <a:spcAft>
                <a:spcPct val="0"/>
              </a:spcAft>
              <a:defRPr sz="13859">
                <a:solidFill>
                  <a:schemeClr val="tx1"/>
                </a:solidFill>
                <a:latin typeface="Calibri" pitchFamily="-65" charset="0"/>
                <a:ea typeface="ＭＳ Ｐゴシック" pitchFamily="-65" charset="-128"/>
              </a:defRPr>
            </a:lvl5pPr>
            <a:lvl6pPr marL="1440043" algn="ctr" defTabSz="1440043" rtl="0" fontAlgn="base">
              <a:spcBef>
                <a:spcPct val="0"/>
              </a:spcBef>
              <a:spcAft>
                <a:spcPct val="0"/>
              </a:spcAft>
              <a:defRPr sz="13859">
                <a:solidFill>
                  <a:schemeClr val="tx1"/>
                </a:solidFill>
                <a:latin typeface="Calibri" pitchFamily="-65" charset="0"/>
                <a:ea typeface="ＭＳ Ｐゴシック" pitchFamily="-65" charset="-128"/>
              </a:defRPr>
            </a:lvl6pPr>
            <a:lvl7pPr marL="2880086" algn="ctr" defTabSz="1440043" rtl="0" fontAlgn="base">
              <a:spcBef>
                <a:spcPct val="0"/>
              </a:spcBef>
              <a:spcAft>
                <a:spcPct val="0"/>
              </a:spcAft>
              <a:defRPr sz="13859">
                <a:solidFill>
                  <a:schemeClr val="tx1"/>
                </a:solidFill>
                <a:latin typeface="Calibri" pitchFamily="-65" charset="0"/>
                <a:ea typeface="ＭＳ Ｐゴシック" pitchFamily="-65" charset="-128"/>
              </a:defRPr>
            </a:lvl7pPr>
            <a:lvl8pPr marL="4320129" algn="ctr" defTabSz="1440043" rtl="0" fontAlgn="base">
              <a:spcBef>
                <a:spcPct val="0"/>
              </a:spcBef>
              <a:spcAft>
                <a:spcPct val="0"/>
              </a:spcAft>
              <a:defRPr sz="13859">
                <a:solidFill>
                  <a:schemeClr val="tx1"/>
                </a:solidFill>
                <a:latin typeface="Calibri" pitchFamily="-65" charset="0"/>
                <a:ea typeface="ＭＳ Ｐゴシック" pitchFamily="-65" charset="-128"/>
              </a:defRPr>
            </a:lvl8pPr>
            <a:lvl9pPr marL="5760171" algn="ctr" defTabSz="1440043" rtl="0" fontAlgn="base">
              <a:spcBef>
                <a:spcPct val="0"/>
              </a:spcBef>
              <a:spcAft>
                <a:spcPct val="0"/>
              </a:spcAft>
              <a:defRPr sz="13859">
                <a:solidFill>
                  <a:schemeClr val="tx1"/>
                </a:solidFill>
                <a:latin typeface="Calibri" pitchFamily="-65" charset="0"/>
                <a:ea typeface="ＭＳ Ｐゴシック" pitchFamily="-65" charset="-128"/>
              </a:defRPr>
            </a:lvl9pPr>
          </a:lstStyle>
          <a:p>
            <a:pPr eaLnBrk="1" hangingPunct="1"/>
            <a:r>
              <a:rPr lang="en-GB" altLang="en-US" b="1">
                <a:solidFill>
                  <a:srgbClr val="FF0000"/>
                </a:solidFill>
                <a:latin typeface="Comic Sans MS" panose="030F0702030302020204" pitchFamily="66" charset="0"/>
                <a:ea typeface="ＭＳ Ｐゴシック" panose="020B0600070205080204" pitchFamily="34" charset="-128"/>
              </a:rPr>
              <a:t>Cannabis</a:t>
            </a:r>
            <a:endParaRPr lang="en-US" altLang="en-US" b="1">
              <a:solidFill>
                <a:srgbClr val="FF0000"/>
              </a:solidFill>
              <a:latin typeface="Comic Sans MS" panose="030F0702030302020204" pitchFamily="66" charset="0"/>
              <a:ea typeface="ＭＳ Ｐゴシック" panose="020B0600070205080204" pitchFamily="34" charset="-128"/>
            </a:endParaRPr>
          </a:p>
        </p:txBody>
      </p:sp>
      <p:sp>
        <p:nvSpPr>
          <p:cNvPr id="7" name="Rectangle 3">
            <a:extLst>
              <a:ext uri="{FF2B5EF4-FFF2-40B4-BE49-F238E27FC236}">
                <a16:creationId xmlns:a16="http://schemas.microsoft.com/office/drawing/2014/main" id="{A775C801-4300-4C0B-B697-04158EEEF2A3}"/>
              </a:ext>
            </a:extLst>
          </p:cNvPr>
          <p:cNvSpPr txBox="1">
            <a:spLocks noChangeArrowheads="1"/>
          </p:cNvSpPr>
          <p:nvPr/>
        </p:nvSpPr>
        <p:spPr bwMode="auto">
          <a:xfrm>
            <a:off x="1" y="3484954"/>
            <a:ext cx="16295242" cy="14180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080032" indent="-1080032" algn="l" defTabSz="1440043" rtl="0" eaLnBrk="0" fontAlgn="base" hangingPunct="0">
              <a:spcBef>
                <a:spcPct val="20000"/>
              </a:spcBef>
              <a:spcAft>
                <a:spcPct val="0"/>
              </a:spcAft>
              <a:buFont typeface="Arial" panose="020B0604020202020204" pitchFamily="34" charset="0"/>
              <a:buChar char="•"/>
              <a:defRPr sz="10079" kern="1200">
                <a:solidFill>
                  <a:schemeClr val="tx1"/>
                </a:solidFill>
                <a:latin typeface="+mn-lt"/>
                <a:ea typeface="ＭＳ Ｐゴシック" pitchFamily="-65" charset="-128"/>
                <a:cs typeface="+mn-cs"/>
              </a:defRPr>
            </a:lvl1pPr>
            <a:lvl2pPr marL="2340070" indent="-900027" algn="l" defTabSz="1440043" rtl="0" eaLnBrk="0" fontAlgn="base" hangingPunct="0">
              <a:spcBef>
                <a:spcPct val="20000"/>
              </a:spcBef>
              <a:spcAft>
                <a:spcPct val="0"/>
              </a:spcAft>
              <a:buFont typeface="Arial" panose="020B0604020202020204" pitchFamily="34" charset="0"/>
              <a:buChar char="–"/>
              <a:defRPr sz="8819" kern="1200">
                <a:solidFill>
                  <a:schemeClr val="tx1"/>
                </a:solidFill>
                <a:latin typeface="+mn-lt"/>
                <a:ea typeface="ＭＳ Ｐゴシック" pitchFamily="-65" charset="-128"/>
                <a:cs typeface="+mn-cs"/>
              </a:defRPr>
            </a:lvl2pPr>
            <a:lvl3pPr marL="3600107" indent="-720021" algn="l" defTabSz="1440043" rtl="0" eaLnBrk="0" fontAlgn="base" hangingPunct="0">
              <a:spcBef>
                <a:spcPct val="20000"/>
              </a:spcBef>
              <a:spcAft>
                <a:spcPct val="0"/>
              </a:spcAft>
              <a:buFont typeface="Arial" panose="020B0604020202020204" pitchFamily="34" charset="0"/>
              <a:buChar char="•"/>
              <a:defRPr sz="7559" kern="1200">
                <a:solidFill>
                  <a:schemeClr val="tx1"/>
                </a:solidFill>
                <a:latin typeface="+mn-lt"/>
                <a:ea typeface="ＭＳ Ｐゴシック" pitchFamily="-65" charset="-128"/>
                <a:cs typeface="+mn-cs"/>
              </a:defRPr>
            </a:lvl3pPr>
            <a:lvl4pPr marL="5040150" indent="-720021" algn="l" defTabSz="1440043" rtl="0" eaLnBrk="0" fontAlgn="base" hangingPunct="0">
              <a:spcBef>
                <a:spcPct val="20000"/>
              </a:spcBef>
              <a:spcAft>
                <a:spcPct val="0"/>
              </a:spcAft>
              <a:buFont typeface="Arial" panose="020B0604020202020204" pitchFamily="34" charset="0"/>
              <a:buChar char="–"/>
              <a:defRPr sz="6299" kern="1200">
                <a:solidFill>
                  <a:schemeClr val="tx1"/>
                </a:solidFill>
                <a:latin typeface="+mn-lt"/>
                <a:ea typeface="ＭＳ Ｐゴシック" pitchFamily="-65" charset="-128"/>
                <a:cs typeface="+mn-cs"/>
              </a:defRPr>
            </a:lvl4pPr>
            <a:lvl5pPr marL="6480193" indent="-720021" algn="l" defTabSz="1440043" rtl="0" eaLnBrk="0" fontAlgn="base" hangingPunct="0">
              <a:spcBef>
                <a:spcPct val="20000"/>
              </a:spcBef>
              <a:spcAft>
                <a:spcPct val="0"/>
              </a:spcAft>
              <a:buFont typeface="Arial" panose="020B0604020202020204" pitchFamily="34" charset="0"/>
              <a:buChar char="»"/>
              <a:defRPr sz="6299" kern="1200">
                <a:solidFill>
                  <a:schemeClr val="tx1"/>
                </a:solidFill>
                <a:latin typeface="+mn-lt"/>
                <a:ea typeface="ＭＳ Ｐゴシック" pitchFamily="-65" charset="-128"/>
                <a:cs typeface="+mn-cs"/>
              </a:defRPr>
            </a:lvl5pPr>
            <a:lvl6pPr marL="7920236" indent="-720021" algn="l" defTabSz="1440043" rtl="0" eaLnBrk="1" latinLnBrk="0" hangingPunct="1">
              <a:spcBef>
                <a:spcPct val="20000"/>
              </a:spcBef>
              <a:buFont typeface="Arial"/>
              <a:buChar char="•"/>
              <a:defRPr sz="6299" kern="1200">
                <a:solidFill>
                  <a:schemeClr val="tx1"/>
                </a:solidFill>
                <a:latin typeface="+mn-lt"/>
                <a:ea typeface="+mn-ea"/>
                <a:cs typeface="+mn-cs"/>
              </a:defRPr>
            </a:lvl6pPr>
            <a:lvl7pPr marL="9360278" indent="-720021" algn="l" defTabSz="1440043" rtl="0" eaLnBrk="1" latinLnBrk="0" hangingPunct="1">
              <a:spcBef>
                <a:spcPct val="20000"/>
              </a:spcBef>
              <a:buFont typeface="Arial"/>
              <a:buChar char="•"/>
              <a:defRPr sz="6299" kern="1200">
                <a:solidFill>
                  <a:schemeClr val="tx1"/>
                </a:solidFill>
                <a:latin typeface="+mn-lt"/>
                <a:ea typeface="+mn-ea"/>
                <a:cs typeface="+mn-cs"/>
              </a:defRPr>
            </a:lvl7pPr>
            <a:lvl8pPr marL="10800321" indent="-720021" algn="l" defTabSz="1440043" rtl="0" eaLnBrk="1" latinLnBrk="0" hangingPunct="1">
              <a:spcBef>
                <a:spcPct val="20000"/>
              </a:spcBef>
              <a:buFont typeface="Arial"/>
              <a:buChar char="•"/>
              <a:defRPr sz="6299" kern="1200">
                <a:solidFill>
                  <a:schemeClr val="tx1"/>
                </a:solidFill>
                <a:latin typeface="+mn-lt"/>
                <a:ea typeface="+mn-ea"/>
                <a:cs typeface="+mn-cs"/>
              </a:defRPr>
            </a:lvl8pPr>
            <a:lvl9pPr marL="12240364" indent="-720021" algn="l" defTabSz="1440043" rtl="0" eaLnBrk="1" latinLnBrk="0" hangingPunct="1">
              <a:spcBef>
                <a:spcPct val="20000"/>
              </a:spcBef>
              <a:buFont typeface="Arial"/>
              <a:buChar char="•"/>
              <a:defRPr sz="6299" kern="1200">
                <a:solidFill>
                  <a:schemeClr val="tx1"/>
                </a:solidFill>
                <a:latin typeface="+mn-lt"/>
                <a:ea typeface="+mn-ea"/>
                <a:cs typeface="+mn-cs"/>
              </a:defRPr>
            </a:lvl9pPr>
          </a:lstStyle>
          <a:p>
            <a:pPr eaLnBrk="1" hangingPunct="1">
              <a:lnSpc>
                <a:spcPct val="60000"/>
              </a:lnSpc>
              <a:buFontTx/>
              <a:buNone/>
            </a:pPr>
            <a:r>
              <a:rPr lang="en-GB" altLang="en-US" sz="3150">
                <a:ea typeface="ＭＳ Ｐゴシック" panose="020B0600070205080204" pitchFamily="34" charset="-128"/>
              </a:rPr>
              <a:t>     </a:t>
            </a:r>
            <a:r>
              <a:rPr lang="en-GB" altLang="en-US" sz="5040">
                <a:latin typeface="Comic Sans MS" panose="030F0702030302020204" pitchFamily="66" charset="0"/>
                <a:ea typeface="ＭＳ Ｐゴシック" panose="020B0600070205080204" pitchFamily="34" charset="-128"/>
              </a:rPr>
              <a:t>	</a:t>
            </a:r>
            <a:r>
              <a:rPr lang="en-GB" altLang="en-US" sz="5040" b="1" u="sng">
                <a:latin typeface="Comic Sans MS" panose="030F0702030302020204" pitchFamily="66" charset="0"/>
                <a:ea typeface="ＭＳ Ｐゴシック" panose="020B0600070205080204" pitchFamily="34" charset="-128"/>
              </a:rPr>
              <a:t>Risks</a:t>
            </a:r>
          </a:p>
          <a:p>
            <a:pPr eaLnBrk="1" hangingPunct="1">
              <a:lnSpc>
                <a:spcPct val="80000"/>
              </a:lnSpc>
              <a:buFont typeface="Arial" panose="020B0604020202020204" pitchFamily="34" charset="0"/>
              <a:buNone/>
            </a:pPr>
            <a:r>
              <a:rPr lang="en-GB" altLang="en-US" sz="5040">
                <a:latin typeface="Comic Sans MS" panose="030F0702030302020204" pitchFamily="66" charset="0"/>
                <a:ea typeface="ＭＳ Ｐゴシック" panose="020B0600070205080204" pitchFamily="34" charset="-128"/>
              </a:rPr>
              <a:t>	</a:t>
            </a:r>
            <a:r>
              <a:rPr lang="en-US" altLang="en-US" sz="5040">
                <a:latin typeface="Comic Sans MS" panose="030F0702030302020204" pitchFamily="66" charset="0"/>
                <a:ea typeface="ＭＳ Ｐゴシック" panose="020B0600070205080204" pitchFamily="34" charset="-128"/>
              </a:rPr>
              <a:t>Cannabis itself can affect many different systems in the body, including the heart: increasing the heart rate and affecting blood pressure. </a:t>
            </a:r>
          </a:p>
          <a:p>
            <a:pPr eaLnBrk="1" hangingPunct="1">
              <a:lnSpc>
                <a:spcPct val="80000"/>
              </a:lnSpc>
              <a:buFont typeface="Arial" panose="020B0604020202020204" pitchFamily="34" charset="0"/>
              <a:buNone/>
            </a:pPr>
            <a:endParaRPr lang="en-US" altLang="en-US" sz="5040">
              <a:latin typeface="Comic Sans MS" panose="030F0702030302020204" pitchFamily="66" charset="0"/>
              <a:ea typeface="ＭＳ Ｐゴシック" panose="020B0600070205080204" pitchFamily="34" charset="-128"/>
            </a:endParaRPr>
          </a:p>
          <a:p>
            <a:pPr eaLnBrk="1" hangingPunct="1">
              <a:lnSpc>
                <a:spcPct val="80000"/>
              </a:lnSpc>
              <a:buFont typeface="Arial" panose="020B0604020202020204" pitchFamily="34" charset="0"/>
              <a:buNone/>
            </a:pPr>
            <a:r>
              <a:rPr lang="en-US" altLang="en-US" sz="5040">
                <a:latin typeface="Comic Sans MS" panose="030F0702030302020204" pitchFamily="66" charset="0"/>
                <a:ea typeface="ＭＳ Ｐゴシック" panose="020B0600070205080204" pitchFamily="34" charset="-128"/>
              </a:rPr>
              <a:t>	Even hardcore smokers can become anxious, panicky, suspicious or paranoid. </a:t>
            </a:r>
          </a:p>
          <a:p>
            <a:pPr eaLnBrk="1" hangingPunct="1">
              <a:lnSpc>
                <a:spcPct val="80000"/>
              </a:lnSpc>
              <a:buFont typeface="Arial" panose="020B0604020202020204" pitchFamily="34" charset="0"/>
              <a:buNone/>
            </a:pPr>
            <a:endParaRPr lang="en-US" altLang="en-US" sz="5040">
              <a:latin typeface="Comic Sans MS" panose="030F0702030302020204" pitchFamily="66" charset="0"/>
              <a:ea typeface="ＭＳ Ｐゴシック" panose="020B0600070205080204" pitchFamily="34" charset="-128"/>
            </a:endParaRPr>
          </a:p>
          <a:p>
            <a:pPr eaLnBrk="1" hangingPunct="1">
              <a:lnSpc>
                <a:spcPct val="80000"/>
              </a:lnSpc>
              <a:buFontTx/>
              <a:buNone/>
            </a:pPr>
            <a:r>
              <a:rPr lang="en-US" altLang="en-US" sz="5040">
                <a:latin typeface="Comic Sans MS" panose="030F0702030302020204" pitchFamily="66" charset="0"/>
                <a:ea typeface="ＭＳ Ｐゴシック" panose="020B0600070205080204" pitchFamily="34" charset="-128"/>
              </a:rPr>
              <a:t>	Cannabis affects your coordination, which is one of the reasons why drug driving is just as illegal as drink driving. </a:t>
            </a:r>
          </a:p>
          <a:p>
            <a:pPr eaLnBrk="1" hangingPunct="1">
              <a:lnSpc>
                <a:spcPct val="80000"/>
              </a:lnSpc>
              <a:buFontTx/>
              <a:buNone/>
            </a:pPr>
            <a:r>
              <a:rPr lang="en-US" altLang="en-US" sz="5040">
                <a:latin typeface="Comic Sans MS" panose="030F0702030302020204" pitchFamily="66" charset="0"/>
                <a:ea typeface="ＭＳ Ｐゴシック" panose="020B0600070205080204" pitchFamily="34" charset="-128"/>
              </a:rPr>
              <a:t>	</a:t>
            </a:r>
          </a:p>
          <a:p>
            <a:pPr eaLnBrk="1" hangingPunct="1">
              <a:lnSpc>
                <a:spcPct val="80000"/>
              </a:lnSpc>
              <a:buFontTx/>
              <a:buNone/>
            </a:pPr>
            <a:r>
              <a:rPr lang="en-US" altLang="en-US" sz="5040">
                <a:latin typeface="Comic Sans MS" panose="030F0702030302020204" pitchFamily="66" charset="0"/>
                <a:ea typeface="ＭＳ Ｐゴシック" panose="020B0600070205080204" pitchFamily="34" charset="-128"/>
              </a:rPr>
              <a:t>	If you use cannabis and have a family background of mental illness you may be at increased risk of developing a psychotic illness</a:t>
            </a:r>
            <a:r>
              <a:rPr lang="en-US" altLang="en-US" sz="5040">
                <a:solidFill>
                  <a:srgbClr val="FF0000"/>
                </a:solidFill>
                <a:latin typeface="Comic Sans MS" panose="030F0702030302020204" pitchFamily="66" charset="0"/>
                <a:ea typeface="ＭＳ Ｐゴシック" panose="020B0600070205080204" pitchFamily="34" charset="-128"/>
              </a:rPr>
              <a:t>. </a:t>
            </a:r>
          </a:p>
          <a:p>
            <a:pPr eaLnBrk="1" hangingPunct="1">
              <a:lnSpc>
                <a:spcPct val="60000"/>
              </a:lnSpc>
              <a:buFontTx/>
              <a:buNone/>
            </a:pPr>
            <a:endParaRPr lang="en-GB" altLang="en-US" sz="1890">
              <a:ea typeface="ＭＳ Ｐゴシック" panose="020B0600070205080204" pitchFamily="34" charset="-128"/>
            </a:endParaRPr>
          </a:p>
          <a:p>
            <a:pPr eaLnBrk="1" hangingPunct="1">
              <a:lnSpc>
                <a:spcPct val="60000"/>
              </a:lnSpc>
              <a:buFontTx/>
              <a:buNone/>
            </a:pPr>
            <a:r>
              <a:rPr lang="en-GB" altLang="en-US" sz="1890">
                <a:ea typeface="ＭＳ Ｐゴシック" panose="020B0600070205080204" pitchFamily="34" charset="-128"/>
              </a:rPr>
              <a:t>     </a:t>
            </a:r>
          </a:p>
          <a:p>
            <a:pPr eaLnBrk="1" hangingPunct="1">
              <a:lnSpc>
                <a:spcPct val="60000"/>
              </a:lnSpc>
            </a:pPr>
            <a:endParaRPr lang="en-GB" altLang="en-US" sz="1890">
              <a:ea typeface="ＭＳ Ｐゴシック" panose="020B0600070205080204" pitchFamily="34" charset="-128"/>
            </a:endParaRPr>
          </a:p>
          <a:p>
            <a:pPr eaLnBrk="1" hangingPunct="1">
              <a:lnSpc>
                <a:spcPct val="60000"/>
              </a:lnSpc>
              <a:buFontTx/>
              <a:buNone/>
            </a:pPr>
            <a:endParaRPr lang="en-GB" altLang="en-US" sz="1890">
              <a:ea typeface="ＭＳ Ｐゴシック" panose="020B0600070205080204" pitchFamily="34" charset="-128"/>
            </a:endParaRPr>
          </a:p>
          <a:p>
            <a:pPr eaLnBrk="1" hangingPunct="1">
              <a:lnSpc>
                <a:spcPct val="60000"/>
              </a:lnSpc>
              <a:buFontTx/>
              <a:buNone/>
            </a:pPr>
            <a:endParaRPr lang="en-US" altLang="en-US" sz="3465">
              <a:ea typeface="ＭＳ Ｐゴシック" panose="020B0600070205080204" pitchFamily="34" charset="-128"/>
            </a:endParaRPr>
          </a:p>
        </p:txBody>
      </p:sp>
      <p:sp>
        <p:nvSpPr>
          <p:cNvPr id="8" name="Text Box 11">
            <a:extLst>
              <a:ext uri="{FF2B5EF4-FFF2-40B4-BE49-F238E27FC236}">
                <a16:creationId xmlns:a16="http://schemas.microsoft.com/office/drawing/2014/main" id="{1C58E418-996F-40E5-9CCC-3072FACA8B1E}"/>
              </a:ext>
            </a:extLst>
          </p:cNvPr>
          <p:cNvSpPr txBox="1">
            <a:spLocks noChangeArrowheads="1"/>
          </p:cNvSpPr>
          <p:nvPr/>
        </p:nvSpPr>
        <p:spPr bwMode="auto">
          <a:xfrm>
            <a:off x="14400212" y="16220142"/>
            <a:ext cx="9525142"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1594302" eaLnBrk="1" fontAlgn="base" hangingPunct="1">
              <a:spcBef>
                <a:spcPct val="0"/>
              </a:spcBef>
              <a:spcAft>
                <a:spcPct val="0"/>
              </a:spcAft>
            </a:pPr>
            <a:endParaRPr lang="en-US" altLang="en-US">
              <a:solidFill>
                <a:prstClr val="black"/>
              </a:solidFill>
              <a:latin typeface="Calibri" panose="020F0502020204030204" pitchFamily="34" charset="0"/>
            </a:endParaRPr>
          </a:p>
          <a:p>
            <a:pPr defTabSz="1594302" eaLnBrk="1" fontAlgn="base" hangingPunct="1">
              <a:spcBef>
                <a:spcPct val="50000"/>
              </a:spcBef>
              <a:spcAft>
                <a:spcPct val="0"/>
              </a:spcAft>
            </a:pPr>
            <a:endParaRPr lang="en-US" altLang="en-US">
              <a:solidFill>
                <a:prstClr val="black"/>
              </a:solidFill>
              <a:latin typeface="Calibri" panose="020F0502020204030204" pitchFamily="34" charset="0"/>
            </a:endParaRPr>
          </a:p>
        </p:txBody>
      </p:sp>
      <p:sp>
        <p:nvSpPr>
          <p:cNvPr id="9" name="Rectangle 12">
            <a:extLst>
              <a:ext uri="{FF2B5EF4-FFF2-40B4-BE49-F238E27FC236}">
                <a16:creationId xmlns:a16="http://schemas.microsoft.com/office/drawing/2014/main" id="{D5CF8065-0F26-4017-B649-758383BB2A0A}"/>
              </a:ext>
            </a:extLst>
          </p:cNvPr>
          <p:cNvSpPr>
            <a:spLocks noChangeArrowheads="1"/>
          </p:cNvSpPr>
          <p:nvPr/>
        </p:nvSpPr>
        <p:spPr bwMode="auto">
          <a:xfrm>
            <a:off x="17480259" y="18000168"/>
            <a:ext cx="10755160" cy="552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1594302" eaLnBrk="1" fontAlgn="base" hangingPunct="1">
              <a:spcBef>
                <a:spcPct val="0"/>
              </a:spcBef>
              <a:spcAft>
                <a:spcPct val="0"/>
              </a:spcAft>
            </a:pPr>
            <a:r>
              <a:rPr lang="en-GB" altLang="en-US" sz="5040" b="1" u="sng">
                <a:solidFill>
                  <a:prstClr val="black"/>
                </a:solidFill>
                <a:latin typeface="Comic Sans MS" panose="030F0702030302020204" pitchFamily="66" charset="0"/>
              </a:rPr>
              <a:t>Law</a:t>
            </a:r>
          </a:p>
          <a:p>
            <a:pPr defTabSz="1594302" eaLnBrk="1" fontAlgn="base" hangingPunct="1">
              <a:spcBef>
                <a:spcPct val="0"/>
              </a:spcBef>
              <a:spcAft>
                <a:spcPct val="0"/>
              </a:spcAft>
            </a:pPr>
            <a:r>
              <a:rPr lang="en-GB" altLang="en-US" sz="5040">
                <a:solidFill>
                  <a:prstClr val="black"/>
                </a:solidFill>
                <a:latin typeface="Comic Sans MS" panose="030F0702030302020204" pitchFamily="66" charset="0"/>
              </a:rPr>
              <a:t>Cannabis is a class B drug, if in possession it can result in a road side caution or a fine. </a:t>
            </a:r>
          </a:p>
          <a:p>
            <a:pPr defTabSz="1594302" eaLnBrk="1" fontAlgn="base" hangingPunct="1">
              <a:spcBef>
                <a:spcPct val="0"/>
              </a:spcBef>
              <a:spcAft>
                <a:spcPct val="0"/>
              </a:spcAft>
            </a:pPr>
            <a:r>
              <a:rPr lang="en-GB" altLang="en-US" sz="5040">
                <a:solidFill>
                  <a:prstClr val="black"/>
                </a:solidFill>
                <a:latin typeface="Comic Sans MS" panose="030F0702030302020204" pitchFamily="66" charset="0"/>
              </a:rPr>
              <a:t>For persistent offenders or dealers a jail sentence is possible. </a:t>
            </a:r>
          </a:p>
          <a:p>
            <a:pPr defTabSz="1594302" eaLnBrk="1" fontAlgn="base" hangingPunct="1">
              <a:spcBef>
                <a:spcPct val="0"/>
              </a:spcBef>
              <a:spcAft>
                <a:spcPct val="0"/>
              </a:spcAft>
            </a:pPr>
            <a:endParaRPr lang="en-GB" altLang="en-US" sz="5040" b="1" u="sng">
              <a:solidFill>
                <a:prstClr val="black"/>
              </a:solidFill>
              <a:latin typeface="Calibri" panose="020F0502020204030204" pitchFamily="34" charset="0"/>
            </a:endParaRPr>
          </a:p>
        </p:txBody>
      </p:sp>
      <p:sp>
        <p:nvSpPr>
          <p:cNvPr id="10" name="Text Box 13">
            <a:extLst>
              <a:ext uri="{FF2B5EF4-FFF2-40B4-BE49-F238E27FC236}">
                <a16:creationId xmlns:a16="http://schemas.microsoft.com/office/drawing/2014/main" id="{BE0CD0BB-450B-430C-969F-7FB745859602}"/>
              </a:ext>
            </a:extLst>
          </p:cNvPr>
          <p:cNvSpPr txBox="1">
            <a:spLocks noChangeArrowheads="1"/>
          </p:cNvSpPr>
          <p:nvPr/>
        </p:nvSpPr>
        <p:spPr bwMode="auto">
          <a:xfrm>
            <a:off x="1125017" y="15525131"/>
            <a:ext cx="15395226" cy="8236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1594302" eaLnBrk="1" fontAlgn="base" hangingPunct="1">
              <a:spcBef>
                <a:spcPct val="50000"/>
              </a:spcBef>
              <a:spcAft>
                <a:spcPct val="0"/>
              </a:spcAft>
            </a:pPr>
            <a:r>
              <a:rPr lang="en-GB" altLang="en-US" sz="5040" b="1" u="sng">
                <a:solidFill>
                  <a:prstClr val="black"/>
                </a:solidFill>
                <a:latin typeface="Comic Sans MS" panose="030F0702030302020204" pitchFamily="66" charset="0"/>
              </a:rPr>
              <a:t>Effects</a:t>
            </a:r>
          </a:p>
          <a:p>
            <a:pPr defTabSz="1594302" eaLnBrk="1" fontAlgn="base" hangingPunct="1">
              <a:spcBef>
                <a:spcPct val="0"/>
              </a:spcBef>
              <a:spcAft>
                <a:spcPct val="0"/>
              </a:spcAft>
              <a:buFont typeface="Arial" panose="020B0604020202020204" pitchFamily="34" charset="0"/>
              <a:buChar char="•"/>
            </a:pPr>
            <a:r>
              <a:rPr lang="en-US" altLang="en-US" sz="5040">
                <a:solidFill>
                  <a:prstClr val="black"/>
                </a:solidFill>
                <a:latin typeface="Comic Sans MS" panose="030F0702030302020204" pitchFamily="66" charset="0"/>
              </a:rPr>
              <a:t> Some people may feel chilled out, relaxed and happy, while others have one puff and feel sick. </a:t>
            </a:r>
          </a:p>
          <a:p>
            <a:pPr defTabSz="1594302" eaLnBrk="1" fontAlgn="base" hangingPunct="1">
              <a:spcBef>
                <a:spcPct val="0"/>
              </a:spcBef>
              <a:spcAft>
                <a:spcPct val="0"/>
              </a:spcAft>
              <a:buFont typeface="Arial" panose="020B0604020202020204" pitchFamily="34" charset="0"/>
              <a:buChar char="•"/>
            </a:pPr>
            <a:r>
              <a:rPr lang="en-US" altLang="en-US" sz="5040">
                <a:solidFill>
                  <a:prstClr val="black"/>
                </a:solidFill>
                <a:latin typeface="Comic Sans MS" panose="030F0702030302020204" pitchFamily="66" charset="0"/>
              </a:rPr>
              <a:t> Others get the giggles and may become talkative. </a:t>
            </a:r>
          </a:p>
          <a:p>
            <a:pPr defTabSz="1594302" eaLnBrk="1" fontAlgn="base" hangingPunct="1">
              <a:spcBef>
                <a:spcPct val="0"/>
              </a:spcBef>
              <a:spcAft>
                <a:spcPct val="0"/>
              </a:spcAft>
              <a:buFont typeface="Arial" panose="020B0604020202020204" pitchFamily="34" charset="0"/>
              <a:buChar char="•"/>
            </a:pPr>
            <a:r>
              <a:rPr lang="en-US" altLang="en-US" sz="5040">
                <a:solidFill>
                  <a:prstClr val="black"/>
                </a:solidFill>
                <a:latin typeface="Comic Sans MS" panose="030F0702030302020204" pitchFamily="66" charset="0"/>
              </a:rPr>
              <a:t> Hunger pangs are common and are known as 'getting the munchies'. </a:t>
            </a:r>
          </a:p>
          <a:p>
            <a:pPr defTabSz="1594302" eaLnBrk="1" fontAlgn="base" hangingPunct="1">
              <a:spcBef>
                <a:spcPct val="0"/>
              </a:spcBef>
              <a:spcAft>
                <a:spcPct val="0"/>
              </a:spcAft>
              <a:buFont typeface="Arial" panose="020B0604020202020204" pitchFamily="34" charset="0"/>
              <a:buChar char="•"/>
            </a:pPr>
            <a:r>
              <a:rPr lang="en-US" altLang="en-US" sz="5040">
                <a:solidFill>
                  <a:prstClr val="black"/>
                </a:solidFill>
                <a:latin typeface="Comic Sans MS" panose="030F0702030302020204" pitchFamily="66" charset="0"/>
              </a:rPr>
              <a:t> Users may become more aware of their senses or get a feeling of slowing of time, which are due to its hallucinogenic effects. </a:t>
            </a:r>
          </a:p>
          <a:p>
            <a:pPr defTabSz="1594302" eaLnBrk="1" fontAlgn="base" hangingPunct="1">
              <a:spcBef>
                <a:spcPct val="50000"/>
              </a:spcBef>
              <a:spcAft>
                <a:spcPct val="0"/>
              </a:spcAft>
            </a:pPr>
            <a:endParaRPr lang="en-US" altLang="en-US" sz="5040">
              <a:solidFill>
                <a:prstClr val="black"/>
              </a:solidFill>
              <a:latin typeface="Calibri" panose="020F0502020204030204" pitchFamily="34" charset="0"/>
            </a:endParaRPr>
          </a:p>
        </p:txBody>
      </p:sp>
      <p:sp>
        <p:nvSpPr>
          <p:cNvPr id="11" name="Text Box 14">
            <a:extLst>
              <a:ext uri="{FF2B5EF4-FFF2-40B4-BE49-F238E27FC236}">
                <a16:creationId xmlns:a16="http://schemas.microsoft.com/office/drawing/2014/main" id="{639928BB-EE04-461F-B66E-1B1681B1ADC7}"/>
              </a:ext>
            </a:extLst>
          </p:cNvPr>
          <p:cNvSpPr txBox="1">
            <a:spLocks noChangeArrowheads="1"/>
          </p:cNvSpPr>
          <p:nvPr/>
        </p:nvSpPr>
        <p:spPr bwMode="auto">
          <a:xfrm>
            <a:off x="17480259" y="6074994"/>
            <a:ext cx="9790144" cy="2806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1594302" eaLnBrk="1" fontAlgn="base" hangingPunct="1">
              <a:spcBef>
                <a:spcPct val="50000"/>
              </a:spcBef>
              <a:spcAft>
                <a:spcPct val="0"/>
              </a:spcAft>
            </a:pPr>
            <a:r>
              <a:rPr lang="en-GB" altLang="en-US" sz="5040" b="1" u="sng">
                <a:solidFill>
                  <a:prstClr val="black"/>
                </a:solidFill>
                <a:latin typeface="Comic Sans MS" panose="030F0702030302020204" pitchFamily="66" charset="0"/>
              </a:rPr>
              <a:t>Appearance</a:t>
            </a:r>
          </a:p>
          <a:p>
            <a:pPr defTabSz="1594302" eaLnBrk="1" fontAlgn="base" hangingPunct="1">
              <a:spcBef>
                <a:spcPct val="50000"/>
              </a:spcBef>
              <a:spcAft>
                <a:spcPct val="0"/>
              </a:spcAft>
            </a:pPr>
            <a:r>
              <a:rPr lang="en-GB" altLang="en-US" sz="5040">
                <a:solidFill>
                  <a:prstClr val="black"/>
                </a:solidFill>
                <a:latin typeface="Comic Sans MS" panose="030F0702030302020204" pitchFamily="66" charset="0"/>
              </a:rPr>
              <a:t>Cannabis can either come as a green plant or a black resin.</a:t>
            </a:r>
          </a:p>
        </p:txBody>
      </p:sp>
      <p:pic>
        <p:nvPicPr>
          <p:cNvPr id="12" name="Picture 17" descr="http://www.talktofrank.com/uploadedImages/Drugs/LARGE-PHOTOS_cannibis(1).jpg">
            <a:extLst>
              <a:ext uri="{FF2B5EF4-FFF2-40B4-BE49-F238E27FC236}">
                <a16:creationId xmlns:a16="http://schemas.microsoft.com/office/drawing/2014/main" id="{33346CBA-930D-4B26-BABD-8D5590B094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450273" y="9900047"/>
            <a:ext cx="10350153" cy="768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23873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5">
            <a:extLst>
              <a:ext uri="{FF2B5EF4-FFF2-40B4-BE49-F238E27FC236}">
                <a16:creationId xmlns:a16="http://schemas.microsoft.com/office/drawing/2014/main" id="{20706370-29E6-4C71-80BA-C0ABCD32F88F}"/>
              </a:ext>
            </a:extLst>
          </p:cNvPr>
          <p:cNvSpPr>
            <a:spLocks noChangeArrowheads="1"/>
          </p:cNvSpPr>
          <p:nvPr/>
        </p:nvSpPr>
        <p:spPr bwMode="auto">
          <a:xfrm>
            <a:off x="18475275" y="15705134"/>
            <a:ext cx="9710143" cy="8100120"/>
          </a:xfrm>
          <a:prstGeom prst="rect">
            <a:avLst/>
          </a:prstGeom>
          <a:solidFill>
            <a:sysClr val="window" lastClr="FFFFFF"/>
          </a:solidFill>
          <a:ln w="50800">
            <a:solidFill>
              <a:srgbClr val="4BACC6"/>
            </a:solidFill>
            <a:miter lim="800000"/>
            <a:headEnd/>
            <a:tailEnd/>
          </a:ln>
        </p:spPr>
        <p:txBody>
          <a:bodyPr wrap="none" anchor="ctr"/>
          <a:lstStyle/>
          <a:p>
            <a:pPr marL="0" marR="0" lvl="0" indent="0" defTabSz="1594302"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a typeface="ＭＳ Ｐゴシック" panose="020B0600070205080204" pitchFamily="34" charset="-128"/>
            </a:endParaRPr>
          </a:p>
        </p:txBody>
      </p:sp>
      <p:sp>
        <p:nvSpPr>
          <p:cNvPr id="3" name="Rectangle 14">
            <a:extLst>
              <a:ext uri="{FF2B5EF4-FFF2-40B4-BE49-F238E27FC236}">
                <a16:creationId xmlns:a16="http://schemas.microsoft.com/office/drawing/2014/main" id="{276DF198-18ED-49C1-89BE-CCC9C37B88D4}"/>
              </a:ext>
            </a:extLst>
          </p:cNvPr>
          <p:cNvSpPr>
            <a:spLocks noChangeArrowheads="1"/>
          </p:cNvSpPr>
          <p:nvPr/>
        </p:nvSpPr>
        <p:spPr bwMode="auto">
          <a:xfrm>
            <a:off x="15075225" y="3474954"/>
            <a:ext cx="13110193" cy="2640039"/>
          </a:xfrm>
          <a:prstGeom prst="rect">
            <a:avLst/>
          </a:prstGeom>
          <a:solidFill>
            <a:sysClr val="window" lastClr="FFFFFF"/>
          </a:solidFill>
          <a:ln w="50800">
            <a:solidFill>
              <a:srgbClr val="4BACC6"/>
            </a:solidFill>
            <a:miter lim="800000"/>
            <a:headEnd/>
            <a:tailEnd/>
          </a:ln>
        </p:spPr>
        <p:txBody>
          <a:bodyPr wrap="none" anchor="ctr"/>
          <a:lstStyle/>
          <a:p>
            <a:pPr marL="0" marR="0" lvl="0" indent="0" defTabSz="1594302"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a typeface="ＭＳ Ｐゴシック" panose="020B0600070205080204" pitchFamily="34" charset="-128"/>
            </a:endParaRPr>
          </a:p>
        </p:txBody>
      </p:sp>
      <p:sp>
        <p:nvSpPr>
          <p:cNvPr id="4" name="Rectangle 13">
            <a:extLst>
              <a:ext uri="{FF2B5EF4-FFF2-40B4-BE49-F238E27FC236}">
                <a16:creationId xmlns:a16="http://schemas.microsoft.com/office/drawing/2014/main" id="{632E94CD-3183-4CCA-A3D8-172C4463613F}"/>
              </a:ext>
            </a:extLst>
          </p:cNvPr>
          <p:cNvSpPr>
            <a:spLocks noChangeArrowheads="1"/>
          </p:cNvSpPr>
          <p:nvPr/>
        </p:nvSpPr>
        <p:spPr bwMode="auto">
          <a:xfrm>
            <a:off x="900014" y="3474955"/>
            <a:ext cx="13050193" cy="9350138"/>
          </a:xfrm>
          <a:prstGeom prst="rect">
            <a:avLst/>
          </a:prstGeom>
          <a:solidFill>
            <a:sysClr val="window" lastClr="FFFFFF"/>
          </a:solidFill>
          <a:ln w="50800">
            <a:solidFill>
              <a:srgbClr val="4BACC6"/>
            </a:solidFill>
            <a:miter lim="800000"/>
            <a:headEnd/>
            <a:tailEnd/>
          </a:ln>
        </p:spPr>
        <p:txBody>
          <a:bodyPr wrap="none" anchor="ctr"/>
          <a:lstStyle/>
          <a:p>
            <a:pPr marL="0" marR="0" lvl="0" indent="0" defTabSz="1594302"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a typeface="ＭＳ Ｐゴシック" panose="020B0600070205080204" pitchFamily="34" charset="-128"/>
            </a:endParaRPr>
          </a:p>
        </p:txBody>
      </p:sp>
      <p:sp>
        <p:nvSpPr>
          <p:cNvPr id="5" name="Rectangle 12">
            <a:extLst>
              <a:ext uri="{FF2B5EF4-FFF2-40B4-BE49-F238E27FC236}">
                <a16:creationId xmlns:a16="http://schemas.microsoft.com/office/drawing/2014/main" id="{C551B906-EFB8-4864-B4D7-5967AD82F7B8}"/>
              </a:ext>
            </a:extLst>
          </p:cNvPr>
          <p:cNvSpPr>
            <a:spLocks noChangeArrowheads="1"/>
          </p:cNvSpPr>
          <p:nvPr/>
        </p:nvSpPr>
        <p:spPr bwMode="auto">
          <a:xfrm>
            <a:off x="900013" y="13680104"/>
            <a:ext cx="16885251" cy="8930132"/>
          </a:xfrm>
          <a:prstGeom prst="rect">
            <a:avLst/>
          </a:prstGeom>
          <a:solidFill>
            <a:sysClr val="window" lastClr="FFFFFF"/>
          </a:solidFill>
          <a:ln w="50800">
            <a:solidFill>
              <a:srgbClr val="4BACC6"/>
            </a:solidFill>
            <a:miter lim="800000"/>
            <a:headEnd/>
            <a:tailEnd/>
          </a:ln>
        </p:spPr>
        <p:txBody>
          <a:bodyPr wrap="none" anchor="ctr"/>
          <a:lstStyle/>
          <a:p>
            <a:pPr marL="0" marR="0" lvl="0" indent="0" defTabSz="1594302"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a typeface="ＭＳ Ｐゴシック" panose="020B0600070205080204" pitchFamily="34" charset="-128"/>
            </a:endParaRPr>
          </a:p>
        </p:txBody>
      </p:sp>
      <p:sp>
        <p:nvSpPr>
          <p:cNvPr id="6" name="Rectangle 2">
            <a:extLst>
              <a:ext uri="{FF2B5EF4-FFF2-40B4-BE49-F238E27FC236}">
                <a16:creationId xmlns:a16="http://schemas.microsoft.com/office/drawing/2014/main" id="{6CC64A80-BD0B-43BF-9B9F-6C1B2F1B4DDA}"/>
              </a:ext>
            </a:extLst>
          </p:cNvPr>
          <p:cNvSpPr txBox="1">
            <a:spLocks noChangeArrowheads="1"/>
          </p:cNvSpPr>
          <p:nvPr/>
        </p:nvSpPr>
        <p:spPr bwMode="auto">
          <a:xfrm>
            <a:off x="10140149" y="6114993"/>
            <a:ext cx="25920383" cy="3600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1440043" rtl="0" eaLnBrk="0" fontAlgn="base" hangingPunct="0">
              <a:spcBef>
                <a:spcPct val="0"/>
              </a:spcBef>
              <a:spcAft>
                <a:spcPct val="0"/>
              </a:spcAft>
              <a:defRPr sz="13859" kern="1200">
                <a:solidFill>
                  <a:schemeClr val="tx1"/>
                </a:solidFill>
                <a:latin typeface="+mj-lt"/>
                <a:ea typeface="ＭＳ Ｐゴシック" pitchFamily="-65" charset="-128"/>
                <a:cs typeface="+mj-cs"/>
              </a:defRPr>
            </a:lvl1pPr>
            <a:lvl2pPr algn="ctr" defTabSz="1440043" rtl="0" eaLnBrk="0" fontAlgn="base" hangingPunct="0">
              <a:spcBef>
                <a:spcPct val="0"/>
              </a:spcBef>
              <a:spcAft>
                <a:spcPct val="0"/>
              </a:spcAft>
              <a:defRPr sz="13859">
                <a:solidFill>
                  <a:schemeClr val="tx1"/>
                </a:solidFill>
                <a:latin typeface="Calibri" pitchFamily="-65" charset="0"/>
                <a:ea typeface="ＭＳ Ｐゴシック" pitchFamily="-65" charset="-128"/>
              </a:defRPr>
            </a:lvl2pPr>
            <a:lvl3pPr algn="ctr" defTabSz="1440043" rtl="0" eaLnBrk="0" fontAlgn="base" hangingPunct="0">
              <a:spcBef>
                <a:spcPct val="0"/>
              </a:spcBef>
              <a:spcAft>
                <a:spcPct val="0"/>
              </a:spcAft>
              <a:defRPr sz="13859">
                <a:solidFill>
                  <a:schemeClr val="tx1"/>
                </a:solidFill>
                <a:latin typeface="Calibri" pitchFamily="-65" charset="0"/>
                <a:ea typeface="ＭＳ Ｐゴシック" pitchFamily="-65" charset="-128"/>
              </a:defRPr>
            </a:lvl3pPr>
            <a:lvl4pPr algn="ctr" defTabSz="1440043" rtl="0" eaLnBrk="0" fontAlgn="base" hangingPunct="0">
              <a:spcBef>
                <a:spcPct val="0"/>
              </a:spcBef>
              <a:spcAft>
                <a:spcPct val="0"/>
              </a:spcAft>
              <a:defRPr sz="13859">
                <a:solidFill>
                  <a:schemeClr val="tx1"/>
                </a:solidFill>
                <a:latin typeface="Calibri" pitchFamily="-65" charset="0"/>
                <a:ea typeface="ＭＳ Ｐゴシック" pitchFamily="-65" charset="-128"/>
              </a:defRPr>
            </a:lvl4pPr>
            <a:lvl5pPr algn="ctr" defTabSz="1440043" rtl="0" eaLnBrk="0" fontAlgn="base" hangingPunct="0">
              <a:spcBef>
                <a:spcPct val="0"/>
              </a:spcBef>
              <a:spcAft>
                <a:spcPct val="0"/>
              </a:spcAft>
              <a:defRPr sz="13859">
                <a:solidFill>
                  <a:schemeClr val="tx1"/>
                </a:solidFill>
                <a:latin typeface="Calibri" pitchFamily="-65" charset="0"/>
                <a:ea typeface="ＭＳ Ｐゴシック" pitchFamily="-65" charset="-128"/>
              </a:defRPr>
            </a:lvl5pPr>
            <a:lvl6pPr marL="1440043" algn="ctr" defTabSz="1440043" rtl="0" fontAlgn="base">
              <a:spcBef>
                <a:spcPct val="0"/>
              </a:spcBef>
              <a:spcAft>
                <a:spcPct val="0"/>
              </a:spcAft>
              <a:defRPr sz="13859">
                <a:solidFill>
                  <a:schemeClr val="tx1"/>
                </a:solidFill>
                <a:latin typeface="Calibri" pitchFamily="-65" charset="0"/>
                <a:ea typeface="ＭＳ Ｐゴシック" pitchFamily="-65" charset="-128"/>
              </a:defRPr>
            </a:lvl6pPr>
            <a:lvl7pPr marL="2880086" algn="ctr" defTabSz="1440043" rtl="0" fontAlgn="base">
              <a:spcBef>
                <a:spcPct val="0"/>
              </a:spcBef>
              <a:spcAft>
                <a:spcPct val="0"/>
              </a:spcAft>
              <a:defRPr sz="13859">
                <a:solidFill>
                  <a:schemeClr val="tx1"/>
                </a:solidFill>
                <a:latin typeface="Calibri" pitchFamily="-65" charset="0"/>
                <a:ea typeface="ＭＳ Ｐゴシック" pitchFamily="-65" charset="-128"/>
              </a:defRPr>
            </a:lvl7pPr>
            <a:lvl8pPr marL="4320129" algn="ctr" defTabSz="1440043" rtl="0" fontAlgn="base">
              <a:spcBef>
                <a:spcPct val="0"/>
              </a:spcBef>
              <a:spcAft>
                <a:spcPct val="0"/>
              </a:spcAft>
              <a:defRPr sz="13859">
                <a:solidFill>
                  <a:schemeClr val="tx1"/>
                </a:solidFill>
                <a:latin typeface="Calibri" pitchFamily="-65" charset="0"/>
                <a:ea typeface="ＭＳ Ｐゴシック" pitchFamily="-65" charset="-128"/>
              </a:defRPr>
            </a:lvl8pPr>
            <a:lvl9pPr marL="5760171" algn="ctr" defTabSz="1440043" rtl="0" fontAlgn="base">
              <a:spcBef>
                <a:spcPct val="0"/>
              </a:spcBef>
              <a:spcAft>
                <a:spcPct val="0"/>
              </a:spcAft>
              <a:defRPr sz="13859">
                <a:solidFill>
                  <a:schemeClr val="tx1"/>
                </a:solidFill>
                <a:latin typeface="Calibri" pitchFamily="-65" charset="0"/>
                <a:ea typeface="ＭＳ Ｐゴシック" pitchFamily="-65" charset="-128"/>
              </a:defRPr>
            </a:lvl9pPr>
          </a:lstStyle>
          <a:p>
            <a:pPr eaLnBrk="1" hangingPunct="1"/>
            <a:r>
              <a:rPr lang="en-GB" altLang="en-US" b="1">
                <a:solidFill>
                  <a:srgbClr val="FF0000"/>
                </a:solidFill>
                <a:latin typeface="Comic Sans MS" panose="030F0702030302020204" pitchFamily="66" charset="0"/>
                <a:ea typeface="ＭＳ Ｐゴシック" panose="020B0600070205080204" pitchFamily="34" charset="-128"/>
              </a:rPr>
              <a:t>Heroin</a:t>
            </a:r>
            <a:endParaRPr lang="en-US" altLang="en-US" b="1">
              <a:solidFill>
                <a:srgbClr val="FF0000"/>
              </a:solidFill>
              <a:latin typeface="Comic Sans MS" panose="030F0702030302020204" pitchFamily="66" charset="0"/>
              <a:ea typeface="ＭＳ Ｐゴシック" panose="020B0600070205080204" pitchFamily="34" charset="-128"/>
            </a:endParaRPr>
          </a:p>
        </p:txBody>
      </p:sp>
      <p:sp>
        <p:nvSpPr>
          <p:cNvPr id="7" name="Rectangle 3">
            <a:extLst>
              <a:ext uri="{FF2B5EF4-FFF2-40B4-BE49-F238E27FC236}">
                <a16:creationId xmlns:a16="http://schemas.microsoft.com/office/drawing/2014/main" id="{74BF51A2-C4E9-45B4-A604-101C7DD71227}"/>
              </a:ext>
            </a:extLst>
          </p:cNvPr>
          <p:cNvSpPr txBox="1">
            <a:spLocks noChangeArrowheads="1"/>
          </p:cNvSpPr>
          <p:nvPr/>
        </p:nvSpPr>
        <p:spPr bwMode="auto">
          <a:xfrm>
            <a:off x="1105019" y="3474954"/>
            <a:ext cx="12845188" cy="12600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080032" indent="-1080032" algn="l" defTabSz="1440043" rtl="0" eaLnBrk="0" fontAlgn="base" hangingPunct="0">
              <a:spcBef>
                <a:spcPct val="20000"/>
              </a:spcBef>
              <a:spcAft>
                <a:spcPct val="0"/>
              </a:spcAft>
              <a:buFont typeface="Arial" panose="020B0604020202020204" pitchFamily="34" charset="0"/>
              <a:buChar char="•"/>
              <a:defRPr sz="10079" kern="1200">
                <a:solidFill>
                  <a:schemeClr val="tx1"/>
                </a:solidFill>
                <a:latin typeface="+mn-lt"/>
                <a:ea typeface="ＭＳ Ｐゴシック" pitchFamily="-65" charset="-128"/>
                <a:cs typeface="+mn-cs"/>
              </a:defRPr>
            </a:lvl1pPr>
            <a:lvl2pPr marL="2340070" indent="-900027" algn="l" defTabSz="1440043" rtl="0" eaLnBrk="0" fontAlgn="base" hangingPunct="0">
              <a:spcBef>
                <a:spcPct val="20000"/>
              </a:spcBef>
              <a:spcAft>
                <a:spcPct val="0"/>
              </a:spcAft>
              <a:buFont typeface="Arial" panose="020B0604020202020204" pitchFamily="34" charset="0"/>
              <a:buChar char="–"/>
              <a:defRPr sz="8819" kern="1200">
                <a:solidFill>
                  <a:schemeClr val="tx1"/>
                </a:solidFill>
                <a:latin typeface="+mn-lt"/>
                <a:ea typeface="ＭＳ Ｐゴシック" pitchFamily="-65" charset="-128"/>
                <a:cs typeface="+mn-cs"/>
              </a:defRPr>
            </a:lvl2pPr>
            <a:lvl3pPr marL="3600107" indent="-720021" algn="l" defTabSz="1440043" rtl="0" eaLnBrk="0" fontAlgn="base" hangingPunct="0">
              <a:spcBef>
                <a:spcPct val="20000"/>
              </a:spcBef>
              <a:spcAft>
                <a:spcPct val="0"/>
              </a:spcAft>
              <a:buFont typeface="Arial" panose="020B0604020202020204" pitchFamily="34" charset="0"/>
              <a:buChar char="•"/>
              <a:defRPr sz="7559" kern="1200">
                <a:solidFill>
                  <a:schemeClr val="tx1"/>
                </a:solidFill>
                <a:latin typeface="+mn-lt"/>
                <a:ea typeface="ＭＳ Ｐゴシック" pitchFamily="-65" charset="-128"/>
                <a:cs typeface="+mn-cs"/>
              </a:defRPr>
            </a:lvl3pPr>
            <a:lvl4pPr marL="5040150" indent="-720021" algn="l" defTabSz="1440043" rtl="0" eaLnBrk="0" fontAlgn="base" hangingPunct="0">
              <a:spcBef>
                <a:spcPct val="20000"/>
              </a:spcBef>
              <a:spcAft>
                <a:spcPct val="0"/>
              </a:spcAft>
              <a:buFont typeface="Arial" panose="020B0604020202020204" pitchFamily="34" charset="0"/>
              <a:buChar char="–"/>
              <a:defRPr sz="6299" kern="1200">
                <a:solidFill>
                  <a:schemeClr val="tx1"/>
                </a:solidFill>
                <a:latin typeface="+mn-lt"/>
                <a:ea typeface="ＭＳ Ｐゴシック" pitchFamily="-65" charset="-128"/>
                <a:cs typeface="+mn-cs"/>
              </a:defRPr>
            </a:lvl4pPr>
            <a:lvl5pPr marL="6480193" indent="-720021" algn="l" defTabSz="1440043" rtl="0" eaLnBrk="0" fontAlgn="base" hangingPunct="0">
              <a:spcBef>
                <a:spcPct val="20000"/>
              </a:spcBef>
              <a:spcAft>
                <a:spcPct val="0"/>
              </a:spcAft>
              <a:buFont typeface="Arial" panose="020B0604020202020204" pitchFamily="34" charset="0"/>
              <a:buChar char="»"/>
              <a:defRPr sz="6299" kern="1200">
                <a:solidFill>
                  <a:schemeClr val="tx1"/>
                </a:solidFill>
                <a:latin typeface="+mn-lt"/>
                <a:ea typeface="ＭＳ Ｐゴシック" pitchFamily="-65" charset="-128"/>
                <a:cs typeface="+mn-cs"/>
              </a:defRPr>
            </a:lvl5pPr>
            <a:lvl6pPr marL="7920236" indent="-720021" algn="l" defTabSz="1440043" rtl="0" eaLnBrk="1" latinLnBrk="0" hangingPunct="1">
              <a:spcBef>
                <a:spcPct val="20000"/>
              </a:spcBef>
              <a:buFont typeface="Arial"/>
              <a:buChar char="•"/>
              <a:defRPr sz="6299" kern="1200">
                <a:solidFill>
                  <a:schemeClr val="tx1"/>
                </a:solidFill>
                <a:latin typeface="+mn-lt"/>
                <a:ea typeface="+mn-ea"/>
                <a:cs typeface="+mn-cs"/>
              </a:defRPr>
            </a:lvl6pPr>
            <a:lvl7pPr marL="9360278" indent="-720021" algn="l" defTabSz="1440043" rtl="0" eaLnBrk="1" latinLnBrk="0" hangingPunct="1">
              <a:spcBef>
                <a:spcPct val="20000"/>
              </a:spcBef>
              <a:buFont typeface="Arial"/>
              <a:buChar char="•"/>
              <a:defRPr sz="6299" kern="1200">
                <a:solidFill>
                  <a:schemeClr val="tx1"/>
                </a:solidFill>
                <a:latin typeface="+mn-lt"/>
                <a:ea typeface="+mn-ea"/>
                <a:cs typeface="+mn-cs"/>
              </a:defRPr>
            </a:lvl7pPr>
            <a:lvl8pPr marL="10800321" indent="-720021" algn="l" defTabSz="1440043" rtl="0" eaLnBrk="1" latinLnBrk="0" hangingPunct="1">
              <a:spcBef>
                <a:spcPct val="20000"/>
              </a:spcBef>
              <a:buFont typeface="Arial"/>
              <a:buChar char="•"/>
              <a:defRPr sz="6299" kern="1200">
                <a:solidFill>
                  <a:schemeClr val="tx1"/>
                </a:solidFill>
                <a:latin typeface="+mn-lt"/>
                <a:ea typeface="+mn-ea"/>
                <a:cs typeface="+mn-cs"/>
              </a:defRPr>
            </a:lvl8pPr>
            <a:lvl9pPr marL="12240364" indent="-720021" algn="l" defTabSz="1440043" rtl="0" eaLnBrk="1" latinLnBrk="0" hangingPunct="1">
              <a:spcBef>
                <a:spcPct val="20000"/>
              </a:spcBef>
              <a:buFont typeface="Arial"/>
              <a:buChar char="•"/>
              <a:defRPr sz="6299" kern="1200">
                <a:solidFill>
                  <a:schemeClr val="tx1"/>
                </a:solidFill>
                <a:latin typeface="+mn-lt"/>
                <a:ea typeface="+mn-ea"/>
                <a:cs typeface="+mn-cs"/>
              </a:defRPr>
            </a:lvl9pPr>
          </a:lstStyle>
          <a:p>
            <a:pPr eaLnBrk="1" hangingPunct="1">
              <a:lnSpc>
                <a:spcPct val="80000"/>
              </a:lnSpc>
              <a:buFontTx/>
              <a:buNone/>
            </a:pPr>
            <a:r>
              <a:rPr lang="en-GB" altLang="en-US" sz="4725" b="1" u="sng">
                <a:latin typeface="Comic Sans MS" panose="030F0702030302020204" pitchFamily="66" charset="0"/>
                <a:ea typeface="ＭＳ Ｐゴシック" panose="020B0600070205080204" pitchFamily="34" charset="-128"/>
              </a:rPr>
              <a:t>Risks</a:t>
            </a:r>
          </a:p>
          <a:p>
            <a:pPr eaLnBrk="1" hangingPunct="1">
              <a:lnSpc>
                <a:spcPct val="80000"/>
              </a:lnSpc>
            </a:pPr>
            <a:r>
              <a:rPr lang="en-US" altLang="en-US" sz="4725">
                <a:latin typeface="Comic Sans MS" panose="030F0702030302020204" pitchFamily="66" charset="0"/>
                <a:ea typeface="ＭＳ Ｐゴシック" panose="020B0600070205080204" pitchFamily="34" charset="-128"/>
              </a:rPr>
              <a:t>Deaths from overdoses occur. </a:t>
            </a:r>
          </a:p>
          <a:p>
            <a:pPr eaLnBrk="1" hangingPunct="1">
              <a:lnSpc>
                <a:spcPct val="80000"/>
              </a:lnSpc>
            </a:pPr>
            <a:r>
              <a:rPr lang="en-US" altLang="en-US" sz="4725">
                <a:latin typeface="Comic Sans MS" panose="030F0702030302020204" pitchFamily="66" charset="0"/>
                <a:ea typeface="ＭＳ Ｐゴシック" panose="020B0600070205080204" pitchFamily="34" charset="-128"/>
              </a:rPr>
              <a:t>Overdoses can lead to coma and even death from respiratory failure.</a:t>
            </a:r>
          </a:p>
          <a:p>
            <a:pPr eaLnBrk="1" hangingPunct="1">
              <a:lnSpc>
                <a:spcPct val="80000"/>
              </a:lnSpc>
            </a:pPr>
            <a:r>
              <a:rPr lang="en-US" altLang="en-US" sz="4725">
                <a:latin typeface="Comic Sans MS" panose="030F0702030302020204" pitchFamily="66" charset="0"/>
                <a:ea typeface="ＭＳ Ｐゴシック" panose="020B0600070205080204" pitchFamily="34" charset="-128"/>
              </a:rPr>
              <a:t>If heroin is taken with other drugs, including alcohol, overdose is more likely. </a:t>
            </a:r>
          </a:p>
          <a:p>
            <a:pPr eaLnBrk="1" hangingPunct="1">
              <a:lnSpc>
                <a:spcPct val="80000"/>
              </a:lnSpc>
            </a:pPr>
            <a:r>
              <a:rPr lang="en-US" altLang="en-US" sz="4725">
                <a:latin typeface="Comic Sans MS" panose="030F0702030302020204" pitchFamily="66" charset="0"/>
                <a:ea typeface="ＭＳ Ｐゴシック" panose="020B0600070205080204" pitchFamily="34" charset="-128"/>
              </a:rPr>
              <a:t>There's also a risk of death due to inhaling vomit.</a:t>
            </a:r>
          </a:p>
          <a:p>
            <a:pPr eaLnBrk="1" hangingPunct="1">
              <a:lnSpc>
                <a:spcPct val="80000"/>
              </a:lnSpc>
            </a:pPr>
            <a:r>
              <a:rPr lang="en-US" altLang="en-US" sz="4725">
                <a:latin typeface="Comic Sans MS" panose="030F0702030302020204" pitchFamily="66" charset="0"/>
                <a:ea typeface="ＭＳ Ｐゴシック" panose="020B0600070205080204" pitchFamily="34" charset="-128"/>
              </a:rPr>
              <a:t>Injecting heroin can do nasty damage to your veins.</a:t>
            </a:r>
          </a:p>
          <a:p>
            <a:pPr eaLnBrk="1" hangingPunct="1">
              <a:lnSpc>
                <a:spcPct val="80000"/>
              </a:lnSpc>
            </a:pPr>
            <a:r>
              <a:rPr lang="en-US" altLang="en-US" sz="4725">
                <a:latin typeface="Comic Sans MS" panose="030F0702030302020204" pitchFamily="66" charset="0"/>
                <a:ea typeface="ＭＳ Ｐゴシック" panose="020B0600070205080204" pitchFamily="34" charset="-128"/>
              </a:rPr>
              <a:t>The risks of sharing needles puts you in danger of infections like HIV/AIDS.</a:t>
            </a:r>
            <a:br>
              <a:rPr lang="en-US" altLang="en-US" sz="3150">
                <a:ea typeface="ＭＳ Ｐゴシック" panose="020B0600070205080204" pitchFamily="34" charset="-128"/>
              </a:rPr>
            </a:br>
            <a:endParaRPr lang="en-US" altLang="en-US" sz="3150">
              <a:ea typeface="ＭＳ Ｐゴシック" panose="020B0600070205080204" pitchFamily="34" charset="-128"/>
            </a:endParaRPr>
          </a:p>
          <a:p>
            <a:pPr eaLnBrk="1" hangingPunct="1">
              <a:lnSpc>
                <a:spcPct val="80000"/>
              </a:lnSpc>
              <a:buFontTx/>
              <a:buNone/>
            </a:pPr>
            <a:endParaRPr lang="en-GB" altLang="en-US" sz="3150" b="1" u="sng">
              <a:ea typeface="ＭＳ Ｐゴシック" panose="020B0600070205080204" pitchFamily="34" charset="-128"/>
            </a:endParaRPr>
          </a:p>
          <a:p>
            <a:pPr eaLnBrk="1" hangingPunct="1">
              <a:lnSpc>
                <a:spcPct val="80000"/>
              </a:lnSpc>
              <a:buFontTx/>
              <a:buNone/>
            </a:pPr>
            <a:r>
              <a:rPr lang="en-GB" altLang="en-US" sz="4095">
                <a:ea typeface="ＭＳ Ｐゴシック" panose="020B0600070205080204" pitchFamily="34" charset="-128"/>
              </a:rPr>
              <a:t>	</a:t>
            </a:r>
          </a:p>
          <a:p>
            <a:pPr eaLnBrk="1" hangingPunct="1">
              <a:lnSpc>
                <a:spcPct val="80000"/>
              </a:lnSpc>
              <a:buFontTx/>
              <a:buNone/>
            </a:pPr>
            <a:endParaRPr lang="en-US" altLang="en-US" sz="5354">
              <a:ea typeface="ＭＳ Ｐゴシック" panose="020B0600070205080204" pitchFamily="34" charset="-128"/>
            </a:endParaRPr>
          </a:p>
        </p:txBody>
      </p:sp>
      <p:sp>
        <p:nvSpPr>
          <p:cNvPr id="8" name="Text Box 7">
            <a:extLst>
              <a:ext uri="{FF2B5EF4-FFF2-40B4-BE49-F238E27FC236}">
                <a16:creationId xmlns:a16="http://schemas.microsoft.com/office/drawing/2014/main" id="{9786CFF6-029C-4B4E-A7BD-9CBDD038BE53}"/>
              </a:ext>
            </a:extLst>
          </p:cNvPr>
          <p:cNvSpPr txBox="1">
            <a:spLocks noChangeArrowheads="1"/>
          </p:cNvSpPr>
          <p:nvPr/>
        </p:nvSpPr>
        <p:spPr bwMode="auto">
          <a:xfrm>
            <a:off x="15145226" y="3779958"/>
            <a:ext cx="13290196" cy="149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1594302" eaLnBrk="1" fontAlgn="base" hangingPunct="1">
              <a:lnSpc>
                <a:spcPct val="80000"/>
              </a:lnSpc>
              <a:spcBef>
                <a:spcPct val="20000"/>
              </a:spcBef>
              <a:spcAft>
                <a:spcPct val="0"/>
              </a:spcAft>
            </a:pPr>
            <a:r>
              <a:rPr lang="en-GB" altLang="en-US" sz="5040" b="1" u="sng">
                <a:solidFill>
                  <a:prstClr val="black"/>
                </a:solidFill>
                <a:latin typeface="Comic Sans MS" panose="030F0702030302020204" pitchFamily="66" charset="0"/>
              </a:rPr>
              <a:t>Appearance</a:t>
            </a:r>
          </a:p>
          <a:p>
            <a:pPr defTabSz="1594302" eaLnBrk="1" fontAlgn="base" hangingPunct="1">
              <a:lnSpc>
                <a:spcPct val="80000"/>
              </a:lnSpc>
              <a:spcBef>
                <a:spcPct val="20000"/>
              </a:spcBef>
              <a:spcAft>
                <a:spcPct val="0"/>
              </a:spcAft>
            </a:pPr>
            <a:r>
              <a:rPr lang="en-US" altLang="en-US" sz="5040">
                <a:solidFill>
                  <a:prstClr val="black"/>
                </a:solidFill>
                <a:latin typeface="Comic Sans MS" panose="030F0702030302020204" pitchFamily="66" charset="0"/>
              </a:rPr>
              <a:t>Heroin comes as a white or brown powder. </a:t>
            </a:r>
            <a:endParaRPr lang="en-GB" altLang="en-US" sz="5040" b="1" u="sng">
              <a:solidFill>
                <a:prstClr val="black"/>
              </a:solidFill>
              <a:latin typeface="Comic Sans MS" panose="030F0702030302020204" pitchFamily="66" charset="0"/>
            </a:endParaRPr>
          </a:p>
        </p:txBody>
      </p:sp>
      <p:sp>
        <p:nvSpPr>
          <p:cNvPr id="9" name="Text Box 8">
            <a:extLst>
              <a:ext uri="{FF2B5EF4-FFF2-40B4-BE49-F238E27FC236}">
                <a16:creationId xmlns:a16="http://schemas.microsoft.com/office/drawing/2014/main" id="{64CEAFCA-B244-454E-BEAA-9ACC434B6DA7}"/>
              </a:ext>
            </a:extLst>
          </p:cNvPr>
          <p:cNvSpPr txBox="1">
            <a:spLocks noChangeArrowheads="1"/>
          </p:cNvSpPr>
          <p:nvPr/>
        </p:nvSpPr>
        <p:spPr bwMode="auto">
          <a:xfrm>
            <a:off x="1260018" y="13675106"/>
            <a:ext cx="16660246" cy="10562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1594302" eaLnBrk="1" fontAlgn="base" hangingPunct="1">
              <a:spcBef>
                <a:spcPct val="50000"/>
              </a:spcBef>
              <a:spcAft>
                <a:spcPct val="0"/>
              </a:spcAft>
            </a:pPr>
            <a:r>
              <a:rPr lang="en-GB" altLang="en-US" sz="5040" b="1" u="sng">
                <a:solidFill>
                  <a:prstClr val="black"/>
                </a:solidFill>
                <a:latin typeface="Comic Sans MS" panose="030F0702030302020204" pitchFamily="66" charset="0"/>
              </a:rPr>
              <a:t>Effects</a:t>
            </a:r>
          </a:p>
          <a:p>
            <a:pPr defTabSz="1594302" eaLnBrk="1" fontAlgn="base" hangingPunct="1">
              <a:spcBef>
                <a:spcPct val="0"/>
              </a:spcBef>
              <a:spcAft>
                <a:spcPct val="0"/>
              </a:spcAft>
              <a:buFont typeface="Arial" panose="020B0604020202020204" pitchFamily="34" charset="0"/>
              <a:buChar char="•"/>
            </a:pPr>
            <a:r>
              <a:rPr lang="en-US" altLang="en-US" sz="5040">
                <a:solidFill>
                  <a:prstClr val="black"/>
                </a:solidFill>
                <a:latin typeface="Comic Sans MS" panose="030F0702030302020204" pitchFamily="66" charset="0"/>
              </a:rPr>
              <a:t> Heroin slows down body functioning and substantially reduces physical and psychological pain.</a:t>
            </a:r>
          </a:p>
          <a:p>
            <a:pPr defTabSz="1594302" eaLnBrk="1" fontAlgn="base" hangingPunct="1">
              <a:spcBef>
                <a:spcPct val="0"/>
              </a:spcBef>
              <a:spcAft>
                <a:spcPct val="0"/>
              </a:spcAft>
              <a:buFont typeface="Arial" panose="020B0604020202020204" pitchFamily="34" charset="0"/>
              <a:buChar char="•"/>
            </a:pPr>
            <a:r>
              <a:rPr lang="en-US" altLang="en-US" sz="5040">
                <a:solidFill>
                  <a:prstClr val="black"/>
                </a:solidFill>
                <a:latin typeface="Comic Sans MS" panose="030F0702030302020204" pitchFamily="66" charset="0"/>
              </a:rPr>
              <a:t> Most users get a rush or buzz a few minutes after taking it. </a:t>
            </a:r>
          </a:p>
          <a:p>
            <a:pPr defTabSz="1594302" eaLnBrk="1" fontAlgn="base" hangingPunct="1">
              <a:spcBef>
                <a:spcPct val="0"/>
              </a:spcBef>
              <a:spcAft>
                <a:spcPct val="0"/>
              </a:spcAft>
              <a:buFont typeface="Arial" panose="020B0604020202020204" pitchFamily="34" charset="0"/>
              <a:buChar char="•"/>
            </a:pPr>
            <a:r>
              <a:rPr lang="en-US" altLang="en-US" sz="5040">
                <a:solidFill>
                  <a:prstClr val="black"/>
                </a:solidFill>
                <a:latin typeface="Comic Sans MS" panose="030F0702030302020204" pitchFamily="66" charset="0"/>
              </a:rPr>
              <a:t> A small dose of heroin gives the user a feeling of warmth and well-being. </a:t>
            </a:r>
          </a:p>
          <a:p>
            <a:pPr defTabSz="1594302" eaLnBrk="1" fontAlgn="base" hangingPunct="1">
              <a:spcBef>
                <a:spcPct val="0"/>
              </a:spcBef>
              <a:spcAft>
                <a:spcPct val="0"/>
              </a:spcAft>
              <a:buFont typeface="Arial" panose="020B0604020202020204" pitchFamily="34" charset="0"/>
              <a:buChar char="•"/>
            </a:pPr>
            <a:r>
              <a:rPr lang="en-US" altLang="en-US" sz="5040">
                <a:solidFill>
                  <a:prstClr val="black"/>
                </a:solidFill>
                <a:latin typeface="Comic Sans MS" panose="030F0702030302020204" pitchFamily="66" charset="0"/>
              </a:rPr>
              <a:t> Bigger doses can make the user sleepy and very relaxed. </a:t>
            </a:r>
          </a:p>
          <a:p>
            <a:pPr defTabSz="1594302" eaLnBrk="1" fontAlgn="base" hangingPunct="1">
              <a:spcBef>
                <a:spcPct val="0"/>
              </a:spcBef>
              <a:spcAft>
                <a:spcPct val="0"/>
              </a:spcAft>
              <a:buFont typeface="Arial" panose="020B0604020202020204" pitchFamily="34" charset="0"/>
              <a:buChar char="•"/>
            </a:pPr>
            <a:r>
              <a:rPr lang="en-US" altLang="en-US" sz="5040">
                <a:solidFill>
                  <a:prstClr val="black"/>
                </a:solidFill>
                <a:latin typeface="Comic Sans MS" panose="030F0702030302020204" pitchFamily="66" charset="0"/>
              </a:rPr>
              <a:t> The first dose of heroin can bring about dizziness and vomiting.</a:t>
            </a:r>
            <a:br>
              <a:rPr lang="en-US" altLang="en-US" sz="5040">
                <a:solidFill>
                  <a:prstClr val="black"/>
                </a:solidFill>
                <a:latin typeface="Calibri" panose="020F0502020204030204" pitchFamily="34" charset="0"/>
              </a:rPr>
            </a:br>
            <a:endParaRPr lang="en-US" altLang="en-US" sz="5040">
              <a:solidFill>
                <a:prstClr val="black"/>
              </a:solidFill>
              <a:latin typeface="Calibri" panose="020F0502020204030204" pitchFamily="34" charset="0"/>
            </a:endParaRPr>
          </a:p>
          <a:p>
            <a:pPr defTabSz="1594302" eaLnBrk="1" fontAlgn="base" hangingPunct="1">
              <a:spcBef>
                <a:spcPct val="50000"/>
              </a:spcBef>
              <a:spcAft>
                <a:spcPct val="0"/>
              </a:spcAft>
            </a:pPr>
            <a:endParaRPr lang="en-GB" altLang="en-US" sz="5040">
              <a:solidFill>
                <a:prstClr val="black"/>
              </a:solidFill>
              <a:latin typeface="Calibri" panose="020F0502020204030204" pitchFamily="34" charset="0"/>
            </a:endParaRPr>
          </a:p>
        </p:txBody>
      </p:sp>
      <p:sp>
        <p:nvSpPr>
          <p:cNvPr id="10" name="Text Box 11">
            <a:extLst>
              <a:ext uri="{FF2B5EF4-FFF2-40B4-BE49-F238E27FC236}">
                <a16:creationId xmlns:a16="http://schemas.microsoft.com/office/drawing/2014/main" id="{2258DA57-E069-4B4C-A8D2-E4B42E697ACB}"/>
              </a:ext>
            </a:extLst>
          </p:cNvPr>
          <p:cNvSpPr txBox="1">
            <a:spLocks noChangeArrowheads="1"/>
          </p:cNvSpPr>
          <p:nvPr/>
        </p:nvSpPr>
        <p:spPr bwMode="auto">
          <a:xfrm>
            <a:off x="18655278" y="16155142"/>
            <a:ext cx="9710143" cy="939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1594302" eaLnBrk="1" fontAlgn="base" hangingPunct="1">
              <a:spcBef>
                <a:spcPct val="50000"/>
              </a:spcBef>
              <a:spcAft>
                <a:spcPct val="0"/>
              </a:spcAft>
            </a:pPr>
            <a:r>
              <a:rPr lang="en-GB" altLang="en-US" sz="5040" b="1" u="sng">
                <a:solidFill>
                  <a:prstClr val="black"/>
                </a:solidFill>
                <a:latin typeface="Comic Sans MS" panose="030F0702030302020204" pitchFamily="66" charset="0"/>
              </a:rPr>
              <a:t>Law</a:t>
            </a:r>
            <a:br>
              <a:rPr lang="en-GB" altLang="en-US" sz="5040" b="1" u="sng">
                <a:solidFill>
                  <a:prstClr val="black"/>
                </a:solidFill>
                <a:latin typeface="Comic Sans MS" panose="030F0702030302020204" pitchFamily="66" charset="0"/>
              </a:rPr>
            </a:br>
            <a:r>
              <a:rPr lang="en-US" altLang="en-US" sz="5040">
                <a:solidFill>
                  <a:prstClr val="black"/>
                </a:solidFill>
                <a:latin typeface="Comic Sans MS" panose="030F0702030302020204" pitchFamily="66" charset="0"/>
              </a:rPr>
              <a:t>Heroin is a class A drug. This means that possessing it can lead to a prison sentence of up to 7 years and an unlimited fine. Supplying (which includes giving it to a friend) could lead to a life sentence and another unlimited fine.</a:t>
            </a:r>
          </a:p>
          <a:p>
            <a:pPr defTabSz="1594302" eaLnBrk="1" fontAlgn="base" hangingPunct="1">
              <a:spcBef>
                <a:spcPct val="50000"/>
              </a:spcBef>
              <a:spcAft>
                <a:spcPct val="0"/>
              </a:spcAft>
            </a:pPr>
            <a:endParaRPr lang="en-GB" altLang="en-US" sz="5040">
              <a:solidFill>
                <a:prstClr val="black"/>
              </a:solidFill>
              <a:latin typeface="Calibri" panose="020F0502020204030204" pitchFamily="34" charset="0"/>
            </a:endParaRPr>
          </a:p>
          <a:p>
            <a:pPr defTabSz="1594302" eaLnBrk="1" fontAlgn="base" hangingPunct="1">
              <a:spcBef>
                <a:spcPct val="50000"/>
              </a:spcBef>
              <a:spcAft>
                <a:spcPct val="0"/>
              </a:spcAft>
            </a:pPr>
            <a:endParaRPr lang="en-US" altLang="en-US" sz="5040" b="1" u="sng">
              <a:solidFill>
                <a:prstClr val="black"/>
              </a:solidFill>
              <a:latin typeface="Calibri" panose="020F0502020204030204" pitchFamily="34" charset="0"/>
            </a:endParaRPr>
          </a:p>
        </p:txBody>
      </p:sp>
      <p:pic>
        <p:nvPicPr>
          <p:cNvPr id="11" name="Picture 15" descr="http://www.talktofrank.com/uploadedImages/Drugs/LARGE%20PHOTOS_heroin.jpg">
            <a:extLst>
              <a:ext uri="{FF2B5EF4-FFF2-40B4-BE49-F238E27FC236}">
                <a16:creationId xmlns:a16="http://schemas.microsoft.com/office/drawing/2014/main" id="{BB2AB72A-5D18-4267-AFE2-56D44104CE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35319" y="9890047"/>
            <a:ext cx="6750100" cy="4505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7" descr="Add clips - 14">
            <a:extLst>
              <a:ext uri="{FF2B5EF4-FFF2-40B4-BE49-F238E27FC236}">
                <a16:creationId xmlns:a16="http://schemas.microsoft.com/office/drawing/2014/main" id="{CAB205DB-082C-42F0-99EA-929F644B5C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75223" y="8580028"/>
            <a:ext cx="4440066" cy="4245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94725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8">
            <a:extLst>
              <a:ext uri="{FF2B5EF4-FFF2-40B4-BE49-F238E27FC236}">
                <a16:creationId xmlns:a16="http://schemas.microsoft.com/office/drawing/2014/main" id="{17E4BECF-6E04-452F-BEB8-2B89902A8160}"/>
              </a:ext>
            </a:extLst>
          </p:cNvPr>
          <p:cNvSpPr>
            <a:spLocks noChangeArrowheads="1"/>
          </p:cNvSpPr>
          <p:nvPr/>
        </p:nvSpPr>
        <p:spPr bwMode="auto">
          <a:xfrm>
            <a:off x="17860264" y="3199950"/>
            <a:ext cx="10810160" cy="3175048"/>
          </a:xfrm>
          <a:prstGeom prst="rect">
            <a:avLst/>
          </a:prstGeom>
          <a:solidFill>
            <a:sysClr val="window" lastClr="FFFFFF"/>
          </a:solidFill>
          <a:ln w="50800">
            <a:solidFill>
              <a:srgbClr val="4BACC6"/>
            </a:solidFill>
            <a:miter lim="800000"/>
            <a:headEnd/>
            <a:tailEnd/>
          </a:ln>
        </p:spPr>
        <p:txBody>
          <a:bodyPr wrap="none" anchor="ctr"/>
          <a:lstStyle/>
          <a:p>
            <a:pPr marL="0" marR="0" lvl="0" indent="0" defTabSz="1594302"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a typeface="ＭＳ Ｐゴシック" panose="020B0600070205080204" pitchFamily="34" charset="-128"/>
            </a:endParaRPr>
          </a:p>
        </p:txBody>
      </p:sp>
      <p:sp>
        <p:nvSpPr>
          <p:cNvPr id="3" name="Rectangle 17">
            <a:extLst>
              <a:ext uri="{FF2B5EF4-FFF2-40B4-BE49-F238E27FC236}">
                <a16:creationId xmlns:a16="http://schemas.microsoft.com/office/drawing/2014/main" id="{AD85CBBD-AB5F-4E55-9DCE-8805D80A97C9}"/>
              </a:ext>
            </a:extLst>
          </p:cNvPr>
          <p:cNvSpPr>
            <a:spLocks noChangeArrowheads="1"/>
          </p:cNvSpPr>
          <p:nvPr/>
        </p:nvSpPr>
        <p:spPr bwMode="auto">
          <a:xfrm>
            <a:off x="1020015" y="5399982"/>
            <a:ext cx="16080237" cy="10350153"/>
          </a:xfrm>
          <a:prstGeom prst="rect">
            <a:avLst/>
          </a:prstGeom>
          <a:solidFill>
            <a:sysClr val="window" lastClr="FFFFFF"/>
          </a:solidFill>
          <a:ln w="50800">
            <a:solidFill>
              <a:srgbClr val="4BACC6"/>
            </a:solidFill>
            <a:miter lim="800000"/>
            <a:headEnd/>
            <a:tailEnd/>
          </a:ln>
        </p:spPr>
        <p:txBody>
          <a:bodyPr wrap="none" anchor="ctr"/>
          <a:lstStyle/>
          <a:p>
            <a:pPr marL="0" marR="0" lvl="0" indent="0" defTabSz="1594302"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black"/>
              </a:solidFill>
              <a:effectLst/>
              <a:uLnTx/>
              <a:uFillTx/>
              <a:ea typeface="ＭＳ Ｐゴシック" panose="020B0600070205080204" pitchFamily="34" charset="-128"/>
            </a:endParaRPr>
          </a:p>
        </p:txBody>
      </p:sp>
      <p:sp>
        <p:nvSpPr>
          <p:cNvPr id="4" name="Rectangle 16">
            <a:extLst>
              <a:ext uri="{FF2B5EF4-FFF2-40B4-BE49-F238E27FC236}">
                <a16:creationId xmlns:a16="http://schemas.microsoft.com/office/drawing/2014/main" id="{BA4591F0-DC83-460B-8BCF-F4191C53833A}"/>
              </a:ext>
            </a:extLst>
          </p:cNvPr>
          <p:cNvSpPr>
            <a:spLocks noChangeArrowheads="1"/>
          </p:cNvSpPr>
          <p:nvPr/>
        </p:nvSpPr>
        <p:spPr bwMode="auto">
          <a:xfrm>
            <a:off x="165004" y="16650148"/>
            <a:ext cx="18895277" cy="6975105"/>
          </a:xfrm>
          <a:prstGeom prst="rect">
            <a:avLst/>
          </a:prstGeom>
          <a:solidFill>
            <a:sysClr val="window" lastClr="FFFFFF"/>
          </a:solidFill>
          <a:ln w="50800">
            <a:solidFill>
              <a:srgbClr val="4BACC6"/>
            </a:solidFill>
            <a:miter lim="800000"/>
            <a:headEnd/>
            <a:tailEnd/>
          </a:ln>
        </p:spPr>
        <p:txBody>
          <a:bodyPr wrap="none" anchor="ctr"/>
          <a:lstStyle/>
          <a:p>
            <a:pPr marL="0" marR="0" lvl="0" indent="0" defTabSz="1594302"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a typeface="ＭＳ Ｐゴシック" panose="020B0600070205080204" pitchFamily="34" charset="-128"/>
            </a:endParaRPr>
          </a:p>
        </p:txBody>
      </p:sp>
      <p:sp>
        <p:nvSpPr>
          <p:cNvPr id="5" name="Rectangle 15">
            <a:extLst>
              <a:ext uri="{FF2B5EF4-FFF2-40B4-BE49-F238E27FC236}">
                <a16:creationId xmlns:a16="http://schemas.microsoft.com/office/drawing/2014/main" id="{D99C7AAF-8B9E-4850-B65C-B3FCBF4A5494}"/>
              </a:ext>
            </a:extLst>
          </p:cNvPr>
          <p:cNvSpPr>
            <a:spLocks noChangeArrowheads="1"/>
          </p:cNvSpPr>
          <p:nvPr/>
        </p:nvSpPr>
        <p:spPr bwMode="auto">
          <a:xfrm>
            <a:off x="19640291" y="14830121"/>
            <a:ext cx="8915133" cy="8795131"/>
          </a:xfrm>
          <a:prstGeom prst="rect">
            <a:avLst/>
          </a:prstGeom>
          <a:solidFill>
            <a:sysClr val="window" lastClr="FFFFFF"/>
          </a:solidFill>
          <a:ln w="50800">
            <a:solidFill>
              <a:srgbClr val="4BACC6"/>
            </a:solidFill>
            <a:miter lim="800000"/>
            <a:headEnd/>
            <a:tailEnd/>
          </a:ln>
        </p:spPr>
        <p:txBody>
          <a:bodyPr wrap="none" anchor="ctr"/>
          <a:lstStyle/>
          <a:p>
            <a:pPr marL="0" marR="0" lvl="0" indent="0" defTabSz="1594302"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a typeface="ＭＳ Ｐゴシック" panose="020B0600070205080204" pitchFamily="34" charset="-128"/>
            </a:endParaRPr>
          </a:p>
        </p:txBody>
      </p:sp>
      <p:sp>
        <p:nvSpPr>
          <p:cNvPr id="6" name="Rectangle 2">
            <a:extLst>
              <a:ext uri="{FF2B5EF4-FFF2-40B4-BE49-F238E27FC236}">
                <a16:creationId xmlns:a16="http://schemas.microsoft.com/office/drawing/2014/main" id="{0DF6129A-00A3-478C-82D2-C1F0D591A10D}"/>
              </a:ext>
            </a:extLst>
          </p:cNvPr>
          <p:cNvSpPr txBox="1">
            <a:spLocks noChangeArrowheads="1"/>
          </p:cNvSpPr>
          <p:nvPr/>
        </p:nvSpPr>
        <p:spPr bwMode="auto">
          <a:xfrm>
            <a:off x="1020016" y="2114932"/>
            <a:ext cx="15475230" cy="3600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1440043" rtl="0" eaLnBrk="0" fontAlgn="base" hangingPunct="0">
              <a:spcBef>
                <a:spcPct val="0"/>
              </a:spcBef>
              <a:spcAft>
                <a:spcPct val="0"/>
              </a:spcAft>
              <a:defRPr sz="13859" kern="1200">
                <a:solidFill>
                  <a:schemeClr val="tx1"/>
                </a:solidFill>
                <a:latin typeface="+mj-lt"/>
                <a:ea typeface="ＭＳ Ｐゴシック" pitchFamily="-65" charset="-128"/>
                <a:cs typeface="+mj-cs"/>
              </a:defRPr>
            </a:lvl1pPr>
            <a:lvl2pPr algn="ctr" defTabSz="1440043" rtl="0" eaLnBrk="0" fontAlgn="base" hangingPunct="0">
              <a:spcBef>
                <a:spcPct val="0"/>
              </a:spcBef>
              <a:spcAft>
                <a:spcPct val="0"/>
              </a:spcAft>
              <a:defRPr sz="13859">
                <a:solidFill>
                  <a:schemeClr val="tx1"/>
                </a:solidFill>
                <a:latin typeface="Calibri" pitchFamily="-65" charset="0"/>
                <a:ea typeface="ＭＳ Ｐゴシック" pitchFamily="-65" charset="-128"/>
              </a:defRPr>
            </a:lvl2pPr>
            <a:lvl3pPr algn="ctr" defTabSz="1440043" rtl="0" eaLnBrk="0" fontAlgn="base" hangingPunct="0">
              <a:spcBef>
                <a:spcPct val="0"/>
              </a:spcBef>
              <a:spcAft>
                <a:spcPct val="0"/>
              </a:spcAft>
              <a:defRPr sz="13859">
                <a:solidFill>
                  <a:schemeClr val="tx1"/>
                </a:solidFill>
                <a:latin typeface="Calibri" pitchFamily="-65" charset="0"/>
                <a:ea typeface="ＭＳ Ｐゴシック" pitchFamily="-65" charset="-128"/>
              </a:defRPr>
            </a:lvl3pPr>
            <a:lvl4pPr algn="ctr" defTabSz="1440043" rtl="0" eaLnBrk="0" fontAlgn="base" hangingPunct="0">
              <a:spcBef>
                <a:spcPct val="0"/>
              </a:spcBef>
              <a:spcAft>
                <a:spcPct val="0"/>
              </a:spcAft>
              <a:defRPr sz="13859">
                <a:solidFill>
                  <a:schemeClr val="tx1"/>
                </a:solidFill>
                <a:latin typeface="Calibri" pitchFamily="-65" charset="0"/>
                <a:ea typeface="ＭＳ Ｐゴシック" pitchFamily="-65" charset="-128"/>
              </a:defRPr>
            </a:lvl4pPr>
            <a:lvl5pPr algn="ctr" defTabSz="1440043" rtl="0" eaLnBrk="0" fontAlgn="base" hangingPunct="0">
              <a:spcBef>
                <a:spcPct val="0"/>
              </a:spcBef>
              <a:spcAft>
                <a:spcPct val="0"/>
              </a:spcAft>
              <a:defRPr sz="13859">
                <a:solidFill>
                  <a:schemeClr val="tx1"/>
                </a:solidFill>
                <a:latin typeface="Calibri" pitchFamily="-65" charset="0"/>
                <a:ea typeface="ＭＳ Ｐゴシック" pitchFamily="-65" charset="-128"/>
              </a:defRPr>
            </a:lvl5pPr>
            <a:lvl6pPr marL="1440043" algn="ctr" defTabSz="1440043" rtl="0" fontAlgn="base">
              <a:spcBef>
                <a:spcPct val="0"/>
              </a:spcBef>
              <a:spcAft>
                <a:spcPct val="0"/>
              </a:spcAft>
              <a:defRPr sz="13859">
                <a:solidFill>
                  <a:schemeClr val="tx1"/>
                </a:solidFill>
                <a:latin typeface="Calibri" pitchFamily="-65" charset="0"/>
                <a:ea typeface="ＭＳ Ｐゴシック" pitchFamily="-65" charset="-128"/>
              </a:defRPr>
            </a:lvl6pPr>
            <a:lvl7pPr marL="2880086" algn="ctr" defTabSz="1440043" rtl="0" fontAlgn="base">
              <a:spcBef>
                <a:spcPct val="0"/>
              </a:spcBef>
              <a:spcAft>
                <a:spcPct val="0"/>
              </a:spcAft>
              <a:defRPr sz="13859">
                <a:solidFill>
                  <a:schemeClr val="tx1"/>
                </a:solidFill>
                <a:latin typeface="Calibri" pitchFamily="-65" charset="0"/>
                <a:ea typeface="ＭＳ Ｐゴシック" pitchFamily="-65" charset="-128"/>
              </a:defRPr>
            </a:lvl7pPr>
            <a:lvl8pPr marL="4320129" algn="ctr" defTabSz="1440043" rtl="0" fontAlgn="base">
              <a:spcBef>
                <a:spcPct val="0"/>
              </a:spcBef>
              <a:spcAft>
                <a:spcPct val="0"/>
              </a:spcAft>
              <a:defRPr sz="13859">
                <a:solidFill>
                  <a:schemeClr val="tx1"/>
                </a:solidFill>
                <a:latin typeface="Calibri" pitchFamily="-65" charset="0"/>
                <a:ea typeface="ＭＳ Ｐゴシック" pitchFamily="-65" charset="-128"/>
              </a:defRPr>
            </a:lvl8pPr>
            <a:lvl9pPr marL="5760171" algn="ctr" defTabSz="1440043" rtl="0" fontAlgn="base">
              <a:spcBef>
                <a:spcPct val="0"/>
              </a:spcBef>
              <a:spcAft>
                <a:spcPct val="0"/>
              </a:spcAft>
              <a:defRPr sz="13859">
                <a:solidFill>
                  <a:schemeClr val="tx1"/>
                </a:solidFill>
                <a:latin typeface="Calibri" pitchFamily="-65" charset="0"/>
                <a:ea typeface="ＭＳ Ｐゴシック" pitchFamily="-65" charset="-128"/>
              </a:defRPr>
            </a:lvl9pPr>
          </a:lstStyle>
          <a:p>
            <a:pPr eaLnBrk="1" hangingPunct="1"/>
            <a:r>
              <a:rPr lang="en-GB" altLang="en-US" b="1">
                <a:solidFill>
                  <a:srgbClr val="FF0000"/>
                </a:solidFill>
                <a:latin typeface="Comic Sans MS" panose="030F0702030302020204" pitchFamily="66" charset="0"/>
                <a:ea typeface="ＭＳ Ｐゴシック" panose="020B0600070205080204" pitchFamily="34" charset="-128"/>
              </a:rPr>
              <a:t>Ecstasy</a:t>
            </a:r>
            <a:endParaRPr lang="en-US" altLang="en-US" b="1">
              <a:solidFill>
                <a:srgbClr val="FF0000"/>
              </a:solidFill>
              <a:latin typeface="Comic Sans MS" panose="030F0702030302020204" pitchFamily="66" charset="0"/>
              <a:ea typeface="ＭＳ Ｐゴシック" panose="020B0600070205080204" pitchFamily="34" charset="-128"/>
            </a:endParaRPr>
          </a:p>
        </p:txBody>
      </p:sp>
      <p:sp>
        <p:nvSpPr>
          <p:cNvPr id="7" name="Rectangle 3">
            <a:extLst>
              <a:ext uri="{FF2B5EF4-FFF2-40B4-BE49-F238E27FC236}">
                <a16:creationId xmlns:a16="http://schemas.microsoft.com/office/drawing/2014/main" id="{2A64401D-36D8-480A-A56A-E69BA2027E70}"/>
              </a:ext>
            </a:extLst>
          </p:cNvPr>
          <p:cNvSpPr txBox="1">
            <a:spLocks noChangeArrowheads="1"/>
          </p:cNvSpPr>
          <p:nvPr/>
        </p:nvSpPr>
        <p:spPr bwMode="auto">
          <a:xfrm>
            <a:off x="165004" y="5454984"/>
            <a:ext cx="16935248" cy="129101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1080032" indent="-1080032" algn="l" defTabSz="1440043" rtl="0" eaLnBrk="0" fontAlgn="base" hangingPunct="0">
              <a:spcBef>
                <a:spcPct val="20000"/>
              </a:spcBef>
              <a:spcAft>
                <a:spcPct val="0"/>
              </a:spcAft>
              <a:buFont typeface="Arial" panose="020B0604020202020204" pitchFamily="34" charset="0"/>
              <a:buChar char="•"/>
              <a:defRPr sz="10079" kern="1200">
                <a:solidFill>
                  <a:schemeClr val="tx1"/>
                </a:solidFill>
                <a:latin typeface="+mn-lt"/>
                <a:ea typeface="ＭＳ Ｐゴシック" pitchFamily="-65" charset="-128"/>
                <a:cs typeface="+mn-cs"/>
              </a:defRPr>
            </a:lvl1pPr>
            <a:lvl2pPr marL="2340070" indent="-900027" algn="l" defTabSz="1440043" rtl="0" eaLnBrk="0" fontAlgn="base" hangingPunct="0">
              <a:spcBef>
                <a:spcPct val="20000"/>
              </a:spcBef>
              <a:spcAft>
                <a:spcPct val="0"/>
              </a:spcAft>
              <a:buFont typeface="Arial" panose="020B0604020202020204" pitchFamily="34" charset="0"/>
              <a:buChar char="–"/>
              <a:defRPr sz="8819" kern="1200">
                <a:solidFill>
                  <a:schemeClr val="tx1"/>
                </a:solidFill>
                <a:latin typeface="+mn-lt"/>
                <a:ea typeface="ＭＳ Ｐゴシック" pitchFamily="-65" charset="-128"/>
                <a:cs typeface="+mn-cs"/>
              </a:defRPr>
            </a:lvl2pPr>
            <a:lvl3pPr marL="3600107" indent="-720021" algn="l" defTabSz="1440043" rtl="0" eaLnBrk="0" fontAlgn="base" hangingPunct="0">
              <a:spcBef>
                <a:spcPct val="20000"/>
              </a:spcBef>
              <a:spcAft>
                <a:spcPct val="0"/>
              </a:spcAft>
              <a:buFont typeface="Arial" panose="020B0604020202020204" pitchFamily="34" charset="0"/>
              <a:buChar char="•"/>
              <a:defRPr sz="7559" kern="1200">
                <a:solidFill>
                  <a:schemeClr val="tx1"/>
                </a:solidFill>
                <a:latin typeface="+mn-lt"/>
                <a:ea typeface="ＭＳ Ｐゴシック" pitchFamily="-65" charset="-128"/>
                <a:cs typeface="+mn-cs"/>
              </a:defRPr>
            </a:lvl3pPr>
            <a:lvl4pPr marL="5040150" indent="-720021" algn="l" defTabSz="1440043" rtl="0" eaLnBrk="0" fontAlgn="base" hangingPunct="0">
              <a:spcBef>
                <a:spcPct val="20000"/>
              </a:spcBef>
              <a:spcAft>
                <a:spcPct val="0"/>
              </a:spcAft>
              <a:buFont typeface="Arial" panose="020B0604020202020204" pitchFamily="34" charset="0"/>
              <a:buChar char="–"/>
              <a:defRPr sz="6299" kern="1200">
                <a:solidFill>
                  <a:schemeClr val="tx1"/>
                </a:solidFill>
                <a:latin typeface="+mn-lt"/>
                <a:ea typeface="ＭＳ Ｐゴシック" pitchFamily="-65" charset="-128"/>
                <a:cs typeface="+mn-cs"/>
              </a:defRPr>
            </a:lvl4pPr>
            <a:lvl5pPr marL="6480193" indent="-720021" algn="l" defTabSz="1440043" rtl="0" eaLnBrk="0" fontAlgn="base" hangingPunct="0">
              <a:spcBef>
                <a:spcPct val="20000"/>
              </a:spcBef>
              <a:spcAft>
                <a:spcPct val="0"/>
              </a:spcAft>
              <a:buFont typeface="Arial" panose="020B0604020202020204" pitchFamily="34" charset="0"/>
              <a:buChar char="»"/>
              <a:defRPr sz="6299" kern="1200">
                <a:solidFill>
                  <a:schemeClr val="tx1"/>
                </a:solidFill>
                <a:latin typeface="+mn-lt"/>
                <a:ea typeface="ＭＳ Ｐゴシック" pitchFamily="-65" charset="-128"/>
                <a:cs typeface="+mn-cs"/>
              </a:defRPr>
            </a:lvl5pPr>
            <a:lvl6pPr marL="7920236" indent="-720021" algn="l" defTabSz="1440043" rtl="0" eaLnBrk="1" latinLnBrk="0" hangingPunct="1">
              <a:spcBef>
                <a:spcPct val="20000"/>
              </a:spcBef>
              <a:buFont typeface="Arial"/>
              <a:buChar char="•"/>
              <a:defRPr sz="6299" kern="1200">
                <a:solidFill>
                  <a:schemeClr val="tx1"/>
                </a:solidFill>
                <a:latin typeface="+mn-lt"/>
                <a:ea typeface="+mn-ea"/>
                <a:cs typeface="+mn-cs"/>
              </a:defRPr>
            </a:lvl6pPr>
            <a:lvl7pPr marL="9360278" indent="-720021" algn="l" defTabSz="1440043" rtl="0" eaLnBrk="1" latinLnBrk="0" hangingPunct="1">
              <a:spcBef>
                <a:spcPct val="20000"/>
              </a:spcBef>
              <a:buFont typeface="Arial"/>
              <a:buChar char="•"/>
              <a:defRPr sz="6299" kern="1200">
                <a:solidFill>
                  <a:schemeClr val="tx1"/>
                </a:solidFill>
                <a:latin typeface="+mn-lt"/>
                <a:ea typeface="+mn-ea"/>
                <a:cs typeface="+mn-cs"/>
              </a:defRPr>
            </a:lvl7pPr>
            <a:lvl8pPr marL="10800321" indent="-720021" algn="l" defTabSz="1440043" rtl="0" eaLnBrk="1" latinLnBrk="0" hangingPunct="1">
              <a:spcBef>
                <a:spcPct val="20000"/>
              </a:spcBef>
              <a:buFont typeface="Arial"/>
              <a:buChar char="•"/>
              <a:defRPr sz="6299" kern="1200">
                <a:solidFill>
                  <a:schemeClr val="tx1"/>
                </a:solidFill>
                <a:latin typeface="+mn-lt"/>
                <a:ea typeface="+mn-ea"/>
                <a:cs typeface="+mn-cs"/>
              </a:defRPr>
            </a:lvl8pPr>
            <a:lvl9pPr marL="12240364" indent="-720021" algn="l" defTabSz="1440043" rtl="0" eaLnBrk="1" latinLnBrk="0" hangingPunct="1">
              <a:spcBef>
                <a:spcPct val="20000"/>
              </a:spcBef>
              <a:buFont typeface="Arial"/>
              <a:buChar char="•"/>
              <a:defRPr sz="6299" kern="1200">
                <a:solidFill>
                  <a:schemeClr val="tx1"/>
                </a:solidFill>
                <a:latin typeface="+mn-lt"/>
                <a:ea typeface="+mn-ea"/>
                <a:cs typeface="+mn-cs"/>
              </a:defRPr>
            </a:lvl9pPr>
          </a:lstStyle>
          <a:p>
            <a:pPr eaLnBrk="1" hangingPunct="1">
              <a:buFontTx/>
              <a:buNone/>
            </a:pPr>
            <a:r>
              <a:rPr lang="en-GB" altLang="en-US" sz="5040" b="1">
                <a:latin typeface="Comic Sans MS" panose="030F0702030302020204" pitchFamily="66" charset="0"/>
                <a:ea typeface="ＭＳ Ｐゴシック" panose="020B0600070205080204" pitchFamily="34" charset="-128"/>
              </a:rPr>
              <a:t>	</a:t>
            </a:r>
            <a:r>
              <a:rPr lang="en-GB" altLang="en-US" sz="5040" b="1" u="sng">
                <a:latin typeface="Comic Sans MS" panose="030F0702030302020204" pitchFamily="66" charset="0"/>
                <a:ea typeface="ＭＳ Ｐゴシック" panose="020B0600070205080204" pitchFamily="34" charset="-128"/>
              </a:rPr>
              <a:t>Risks </a:t>
            </a:r>
          </a:p>
          <a:p>
            <a:pPr eaLnBrk="1" hangingPunct="1">
              <a:buFontTx/>
              <a:buNone/>
            </a:pPr>
            <a:r>
              <a:rPr lang="en-US" altLang="en-US" sz="5040">
                <a:latin typeface="Comic Sans MS" panose="030F0702030302020204" pitchFamily="66" charset="0"/>
                <a:ea typeface="ＭＳ Ｐゴシック" panose="020B0600070205080204" pitchFamily="34" charset="-128"/>
              </a:rPr>
              <a:t>	Physical side effects can develop that include: dilated pupils, a tingling feeling, tightening of the jaw muscles, raised body temperature and the heart beats faster. </a:t>
            </a:r>
          </a:p>
          <a:p>
            <a:pPr eaLnBrk="1" hangingPunct="1">
              <a:buFontTx/>
              <a:buNone/>
            </a:pPr>
            <a:r>
              <a:rPr lang="en-US" altLang="en-US" sz="5040">
                <a:latin typeface="Comic Sans MS" panose="030F0702030302020204" pitchFamily="66" charset="0"/>
                <a:ea typeface="ＭＳ Ｐゴシック" panose="020B0600070205080204" pitchFamily="34" charset="-128"/>
              </a:rPr>
              <a:t>	Short-term effects of use can include anxiety, panic attacks, confused episodes and paranoid or psychotic states. </a:t>
            </a:r>
          </a:p>
          <a:p>
            <a:pPr eaLnBrk="1" hangingPunct="1">
              <a:buFontTx/>
              <a:buNone/>
            </a:pPr>
            <a:r>
              <a:rPr lang="en-US" altLang="en-US" sz="5040">
                <a:latin typeface="Comic Sans MS" panose="030F0702030302020204" pitchFamily="66" charset="0"/>
                <a:ea typeface="ＭＳ Ｐゴシック" panose="020B0600070205080204" pitchFamily="34" charset="-128"/>
              </a:rPr>
              <a:t>	There’s no way of telling what’s in an E until you've swallowed it. So, there may be negative side effects from other ingredients in the tablet. </a:t>
            </a:r>
          </a:p>
          <a:p>
            <a:pPr eaLnBrk="1" hangingPunct="1">
              <a:buFontTx/>
              <a:buNone/>
            </a:pPr>
            <a:r>
              <a:rPr lang="en-US" altLang="en-US" sz="5040">
                <a:latin typeface="Comic Sans MS" panose="030F0702030302020204" pitchFamily="66" charset="0"/>
                <a:ea typeface="ＭＳ Ｐゴシック" panose="020B0600070205080204" pitchFamily="34" charset="-128"/>
              </a:rPr>
              <a:t>	E’s can make users feel a bit down after use</a:t>
            </a:r>
          </a:p>
          <a:p>
            <a:pPr eaLnBrk="1" hangingPunct="1">
              <a:buFontTx/>
              <a:buNone/>
            </a:pPr>
            <a:endParaRPr lang="en-US" altLang="en-US" sz="4410">
              <a:ea typeface="ＭＳ Ｐゴシック" panose="020B0600070205080204" pitchFamily="34" charset="-128"/>
            </a:endParaRPr>
          </a:p>
          <a:p>
            <a:pPr eaLnBrk="1" hangingPunct="1">
              <a:buFontTx/>
              <a:buNone/>
            </a:pPr>
            <a:r>
              <a:rPr lang="en-GB" altLang="en-US" sz="4410">
                <a:ea typeface="ＭＳ Ｐゴシック" panose="020B0600070205080204" pitchFamily="34" charset="-128"/>
              </a:rPr>
              <a:t>	</a:t>
            </a:r>
          </a:p>
          <a:p>
            <a:pPr eaLnBrk="1" hangingPunct="1"/>
            <a:endParaRPr lang="en-GB" altLang="en-US" sz="5040">
              <a:ea typeface="ＭＳ Ｐゴシック" panose="020B0600070205080204" pitchFamily="34" charset="-128"/>
            </a:endParaRPr>
          </a:p>
          <a:p>
            <a:pPr eaLnBrk="1" hangingPunct="1">
              <a:buFontTx/>
              <a:buNone/>
            </a:pPr>
            <a:endParaRPr lang="en-US" altLang="en-US" sz="6299">
              <a:ea typeface="ＭＳ Ｐゴシック" panose="020B0600070205080204" pitchFamily="34" charset="-128"/>
            </a:endParaRPr>
          </a:p>
        </p:txBody>
      </p:sp>
      <p:sp>
        <p:nvSpPr>
          <p:cNvPr id="8" name="Text Box 13">
            <a:extLst>
              <a:ext uri="{FF2B5EF4-FFF2-40B4-BE49-F238E27FC236}">
                <a16:creationId xmlns:a16="http://schemas.microsoft.com/office/drawing/2014/main" id="{78282B9B-FB62-47B8-8A4F-2864B4034B09}"/>
              </a:ext>
            </a:extLst>
          </p:cNvPr>
          <p:cNvSpPr txBox="1">
            <a:spLocks noChangeArrowheads="1"/>
          </p:cNvSpPr>
          <p:nvPr/>
        </p:nvSpPr>
        <p:spPr bwMode="auto">
          <a:xfrm>
            <a:off x="17990266" y="3439952"/>
            <a:ext cx="10810160" cy="3272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1594302" eaLnBrk="1" fontAlgn="base" hangingPunct="1">
              <a:lnSpc>
                <a:spcPct val="80000"/>
              </a:lnSpc>
              <a:spcBef>
                <a:spcPct val="20000"/>
              </a:spcBef>
              <a:spcAft>
                <a:spcPct val="0"/>
              </a:spcAft>
            </a:pPr>
            <a:r>
              <a:rPr lang="en-GB" altLang="en-US" sz="5040" b="1" u="sng">
                <a:solidFill>
                  <a:prstClr val="black"/>
                </a:solidFill>
                <a:latin typeface="Comic Sans MS" panose="030F0702030302020204" pitchFamily="66" charset="0"/>
              </a:rPr>
              <a:t>Appearance</a:t>
            </a:r>
          </a:p>
          <a:p>
            <a:pPr defTabSz="1594302" eaLnBrk="1" fontAlgn="base" hangingPunct="1">
              <a:lnSpc>
                <a:spcPct val="80000"/>
              </a:lnSpc>
              <a:spcBef>
                <a:spcPct val="20000"/>
              </a:spcBef>
              <a:spcAft>
                <a:spcPct val="0"/>
              </a:spcAft>
            </a:pPr>
            <a:r>
              <a:rPr lang="en-GB" altLang="en-US" sz="5040">
                <a:solidFill>
                  <a:prstClr val="black"/>
                </a:solidFill>
                <a:latin typeface="Comic Sans MS" panose="030F0702030302020204" pitchFamily="66" charset="0"/>
              </a:rPr>
              <a:t>Ecstasy usually comes in pill form or as a white powder.</a:t>
            </a:r>
          </a:p>
          <a:p>
            <a:pPr defTabSz="1594302" eaLnBrk="1" fontAlgn="base" hangingPunct="1">
              <a:spcBef>
                <a:spcPct val="50000"/>
              </a:spcBef>
              <a:spcAft>
                <a:spcPct val="0"/>
              </a:spcAft>
            </a:pPr>
            <a:endParaRPr lang="en-US" altLang="en-US" sz="5040">
              <a:solidFill>
                <a:prstClr val="black"/>
              </a:solidFill>
              <a:latin typeface="Calibri" panose="020F0502020204030204" pitchFamily="34" charset="0"/>
            </a:endParaRPr>
          </a:p>
        </p:txBody>
      </p:sp>
      <p:sp>
        <p:nvSpPr>
          <p:cNvPr id="9" name="TextBox 13">
            <a:extLst>
              <a:ext uri="{FF2B5EF4-FFF2-40B4-BE49-F238E27FC236}">
                <a16:creationId xmlns:a16="http://schemas.microsoft.com/office/drawing/2014/main" id="{C36CB063-AC53-4DDE-9BFA-C8781FAE0F4C}"/>
              </a:ext>
            </a:extLst>
          </p:cNvPr>
          <p:cNvSpPr txBox="1">
            <a:spLocks noChangeArrowheads="1"/>
          </p:cNvSpPr>
          <p:nvPr/>
        </p:nvSpPr>
        <p:spPr bwMode="auto">
          <a:xfrm>
            <a:off x="20000295" y="15020124"/>
            <a:ext cx="8285124" cy="685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1594302" eaLnBrk="1" fontAlgn="base" hangingPunct="1">
              <a:spcBef>
                <a:spcPct val="0"/>
              </a:spcBef>
              <a:spcAft>
                <a:spcPct val="0"/>
              </a:spcAft>
            </a:pPr>
            <a:r>
              <a:rPr lang="en-GB" altLang="en-US" b="1" u="sng">
                <a:solidFill>
                  <a:prstClr val="black"/>
                </a:solidFill>
                <a:latin typeface="Comic Sans MS" panose="030F0702030302020204" pitchFamily="66" charset="0"/>
              </a:rPr>
              <a:t>Law</a:t>
            </a:r>
          </a:p>
          <a:p>
            <a:pPr defTabSz="1594302" eaLnBrk="1" fontAlgn="base" hangingPunct="1">
              <a:spcBef>
                <a:spcPct val="0"/>
              </a:spcBef>
              <a:spcAft>
                <a:spcPct val="0"/>
              </a:spcAft>
            </a:pPr>
            <a:r>
              <a:rPr lang="en-US" altLang="en-US" sz="5040">
                <a:solidFill>
                  <a:prstClr val="black"/>
                </a:solidFill>
                <a:latin typeface="Comic Sans MS" panose="030F0702030302020204" pitchFamily="66" charset="0"/>
              </a:rPr>
              <a:t>Ecstasy is a Class A drug - illegal to have, give away or sell. Possession can get you up to seven years in jail. Supplying someone else, including your friends, can get you life and an unlimited fine.</a:t>
            </a:r>
          </a:p>
          <a:p>
            <a:pPr defTabSz="1594302" eaLnBrk="1" fontAlgn="base" hangingPunct="1">
              <a:spcBef>
                <a:spcPct val="0"/>
              </a:spcBef>
              <a:spcAft>
                <a:spcPct val="0"/>
              </a:spcAft>
            </a:pPr>
            <a:endParaRPr lang="en-US" altLang="en-US">
              <a:solidFill>
                <a:prstClr val="black"/>
              </a:solidFill>
              <a:latin typeface="Calibri" panose="020F0502020204030204" pitchFamily="34" charset="0"/>
            </a:endParaRPr>
          </a:p>
        </p:txBody>
      </p:sp>
      <p:sp>
        <p:nvSpPr>
          <p:cNvPr id="10" name="TextBox 14">
            <a:extLst>
              <a:ext uri="{FF2B5EF4-FFF2-40B4-BE49-F238E27FC236}">
                <a16:creationId xmlns:a16="http://schemas.microsoft.com/office/drawing/2014/main" id="{DEF4EE24-112A-486F-AA1D-B8188474C345}"/>
              </a:ext>
            </a:extLst>
          </p:cNvPr>
          <p:cNvSpPr txBox="1">
            <a:spLocks noChangeArrowheads="1"/>
          </p:cNvSpPr>
          <p:nvPr/>
        </p:nvSpPr>
        <p:spPr bwMode="auto">
          <a:xfrm>
            <a:off x="165004" y="16585149"/>
            <a:ext cx="18895277" cy="685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1594302" eaLnBrk="1" fontAlgn="base" hangingPunct="1">
              <a:spcBef>
                <a:spcPct val="0"/>
              </a:spcBef>
              <a:spcAft>
                <a:spcPct val="0"/>
              </a:spcAft>
            </a:pPr>
            <a:r>
              <a:rPr lang="en-GB" altLang="en-US" sz="5040" b="1" u="sng">
                <a:solidFill>
                  <a:prstClr val="black"/>
                </a:solidFill>
                <a:latin typeface="Comic Sans MS" panose="030F0702030302020204" pitchFamily="66" charset="0"/>
              </a:rPr>
              <a:t>Effects</a:t>
            </a:r>
          </a:p>
          <a:p>
            <a:pPr defTabSz="1594302" eaLnBrk="1" fontAlgn="base" hangingPunct="1">
              <a:spcBef>
                <a:spcPct val="0"/>
              </a:spcBef>
              <a:spcAft>
                <a:spcPct val="0"/>
              </a:spcAft>
            </a:pPr>
            <a:r>
              <a:rPr lang="en-US" altLang="en-US" sz="5040">
                <a:solidFill>
                  <a:prstClr val="black"/>
                </a:solidFill>
                <a:latin typeface="Comic Sans MS" panose="030F0702030302020204" pitchFamily="66" charset="0"/>
              </a:rPr>
              <a:t>An E gives people an energy buzz that makes them feel alert and alive – sounds and colours are more intense. Users often feel great love for the people they're with and the strangers around them. </a:t>
            </a:r>
          </a:p>
          <a:p>
            <a:pPr defTabSz="1594302" eaLnBrk="1" fontAlgn="base" hangingPunct="1">
              <a:spcBef>
                <a:spcPct val="0"/>
              </a:spcBef>
              <a:spcAft>
                <a:spcPct val="0"/>
              </a:spcAft>
            </a:pPr>
            <a:r>
              <a:rPr lang="en-US" altLang="en-US" sz="5040">
                <a:solidFill>
                  <a:prstClr val="black"/>
                </a:solidFill>
                <a:latin typeface="Comic Sans MS" panose="030F0702030302020204" pitchFamily="66" charset="0"/>
              </a:rPr>
              <a:t>On its own, it’s not a drug that makes people violent. Lots of people feel chatty on E. (These chats don't always make sense to people who aren't on an E). </a:t>
            </a:r>
            <a:endParaRPr lang="en-US" altLang="en-US" sz="5040">
              <a:solidFill>
                <a:prstClr val="black"/>
              </a:solidFill>
              <a:latin typeface="Calibri" panose="020F0502020204030204" pitchFamily="34" charset="0"/>
            </a:endParaRPr>
          </a:p>
          <a:p>
            <a:pPr defTabSz="1594302" eaLnBrk="1" fontAlgn="base" hangingPunct="1">
              <a:spcBef>
                <a:spcPct val="0"/>
              </a:spcBef>
              <a:spcAft>
                <a:spcPct val="0"/>
              </a:spcAft>
            </a:pPr>
            <a:endParaRPr lang="en-GB" altLang="en-US" b="1" u="sng">
              <a:solidFill>
                <a:prstClr val="black"/>
              </a:solidFill>
              <a:latin typeface="Calibri" panose="020F0502020204030204" pitchFamily="34" charset="0"/>
            </a:endParaRPr>
          </a:p>
          <a:p>
            <a:pPr defTabSz="1594302" eaLnBrk="1" fontAlgn="base" hangingPunct="1">
              <a:spcBef>
                <a:spcPct val="0"/>
              </a:spcBef>
              <a:spcAft>
                <a:spcPct val="0"/>
              </a:spcAft>
            </a:pPr>
            <a:endParaRPr lang="en-US" altLang="en-US">
              <a:solidFill>
                <a:prstClr val="black"/>
              </a:solidFill>
              <a:latin typeface="Calibri" panose="020F0502020204030204" pitchFamily="34" charset="0"/>
            </a:endParaRPr>
          </a:p>
        </p:txBody>
      </p:sp>
      <p:pic>
        <p:nvPicPr>
          <p:cNvPr id="11" name="Picture 2" descr="http://www.talktofrank.com/uploadedImages/Drugs/LARGE-PHOTOS_ECSTASY.jpg">
            <a:extLst>
              <a:ext uri="{FF2B5EF4-FFF2-40B4-BE49-F238E27FC236}">
                <a16:creationId xmlns:a16="http://schemas.microsoft.com/office/drawing/2014/main" id="{25365ADD-A625-483D-9630-F9F7FBC5CC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30261" y="6910003"/>
            <a:ext cx="10825161" cy="7225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69683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5000"/>
            <a:lum/>
          </a:blip>
          <a:srcRect/>
          <a:stretch>
            <a:fillRect t="-3000" b="-3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4C1B17C-B404-471A-8C64-5961BCF47425}"/>
              </a:ext>
            </a:extLst>
          </p:cNvPr>
          <p:cNvSpPr txBox="1"/>
          <p:nvPr/>
        </p:nvSpPr>
        <p:spPr>
          <a:xfrm>
            <a:off x="6623890" y="1053384"/>
            <a:ext cx="16479950" cy="2646878"/>
          </a:xfrm>
          <a:prstGeom prst="rect">
            <a:avLst/>
          </a:prstGeom>
          <a:solidFill>
            <a:srgbClr val="A3ECF2"/>
          </a:solidFill>
        </p:spPr>
        <p:txBody>
          <a:bodyPr wrap="square" rtlCol="0">
            <a:spAutoFit/>
          </a:bodyPr>
          <a:lstStyle/>
          <a:p>
            <a:r>
              <a:rPr lang="en-GB" sz="16600" dirty="0">
                <a:solidFill>
                  <a:srgbClr val="00B050"/>
                </a:solidFill>
              </a:rPr>
              <a:t>LEGAL</a:t>
            </a:r>
            <a:r>
              <a:rPr lang="en-GB" sz="16600" dirty="0"/>
              <a:t> OR </a:t>
            </a:r>
            <a:r>
              <a:rPr lang="en-GB" sz="16600" dirty="0">
                <a:solidFill>
                  <a:srgbClr val="FF0000"/>
                </a:solidFill>
              </a:rPr>
              <a:t>ILLEGAL </a:t>
            </a:r>
          </a:p>
        </p:txBody>
      </p:sp>
      <p:sp>
        <p:nvSpPr>
          <p:cNvPr id="3" name="Title 1">
            <a:extLst>
              <a:ext uri="{FF2B5EF4-FFF2-40B4-BE49-F238E27FC236}">
                <a16:creationId xmlns:a16="http://schemas.microsoft.com/office/drawing/2014/main" id="{B0E70015-57E4-46E1-8336-F13DE01FAECF}"/>
              </a:ext>
            </a:extLst>
          </p:cNvPr>
          <p:cNvSpPr txBox="1">
            <a:spLocks/>
          </p:cNvSpPr>
          <p:nvPr/>
        </p:nvSpPr>
        <p:spPr>
          <a:xfrm>
            <a:off x="8837240" y="12346940"/>
            <a:ext cx="14266600" cy="1153160"/>
          </a:xfrm>
          <a:prstGeom prst="rect">
            <a:avLst/>
          </a:prstGeom>
        </p:spPr>
        <p:txBody>
          <a:bodyPr>
            <a:noAutofit/>
          </a:bodyPr>
          <a:lstStyle>
            <a:lvl1pPr algn="l" defTabSz="2880086" rtl="0" eaLnBrk="1" latinLnBrk="0" hangingPunct="1">
              <a:lnSpc>
                <a:spcPct val="90000"/>
              </a:lnSpc>
              <a:spcBef>
                <a:spcPct val="0"/>
              </a:spcBef>
              <a:buNone/>
              <a:defRPr sz="13859" kern="1200">
                <a:solidFill>
                  <a:schemeClr val="tx1"/>
                </a:solidFill>
                <a:latin typeface="+mj-lt"/>
                <a:ea typeface="+mj-ea"/>
                <a:cs typeface="+mj-cs"/>
              </a:defRPr>
            </a:lvl1pPr>
          </a:lstStyle>
          <a:p>
            <a:r>
              <a:rPr lang="en-GB" sz="30000" dirty="0"/>
              <a:t>Caffeine</a:t>
            </a:r>
            <a:r>
              <a:rPr lang="en-GB" sz="15000" dirty="0"/>
              <a:t> </a:t>
            </a:r>
          </a:p>
        </p:txBody>
      </p:sp>
    </p:spTree>
    <p:extLst>
      <p:ext uri="{BB962C8B-B14F-4D97-AF65-F5344CB8AC3E}">
        <p14:creationId xmlns:p14="http://schemas.microsoft.com/office/powerpoint/2010/main" val="24773287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5000"/>
            <a:lum/>
          </a:blip>
          <a:srcRect/>
          <a:stretch>
            <a:fillRect t="-3000" b="-3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4C1B17C-B404-471A-8C64-5961BCF47425}"/>
              </a:ext>
            </a:extLst>
          </p:cNvPr>
          <p:cNvSpPr txBox="1"/>
          <p:nvPr/>
        </p:nvSpPr>
        <p:spPr>
          <a:xfrm>
            <a:off x="6623890" y="1053384"/>
            <a:ext cx="16479950" cy="2646878"/>
          </a:xfrm>
          <a:prstGeom prst="rect">
            <a:avLst/>
          </a:prstGeom>
          <a:solidFill>
            <a:srgbClr val="A3ECF2"/>
          </a:solidFill>
        </p:spPr>
        <p:txBody>
          <a:bodyPr wrap="square" rtlCol="0">
            <a:spAutoFit/>
          </a:bodyPr>
          <a:lstStyle/>
          <a:p>
            <a:r>
              <a:rPr lang="en-GB" sz="16600" dirty="0">
                <a:solidFill>
                  <a:srgbClr val="00B050"/>
                </a:solidFill>
              </a:rPr>
              <a:t>LEGAL</a:t>
            </a:r>
            <a:r>
              <a:rPr lang="en-GB" sz="16600" dirty="0"/>
              <a:t> OR </a:t>
            </a:r>
            <a:r>
              <a:rPr lang="en-GB" sz="16600" dirty="0">
                <a:solidFill>
                  <a:srgbClr val="FF0000"/>
                </a:solidFill>
              </a:rPr>
              <a:t>ILLEGAL </a:t>
            </a:r>
          </a:p>
        </p:txBody>
      </p:sp>
      <p:sp>
        <p:nvSpPr>
          <p:cNvPr id="3" name="Title 1">
            <a:extLst>
              <a:ext uri="{FF2B5EF4-FFF2-40B4-BE49-F238E27FC236}">
                <a16:creationId xmlns:a16="http://schemas.microsoft.com/office/drawing/2014/main" id="{81F2E01D-7443-4C1D-B895-36D8AE285371}"/>
              </a:ext>
            </a:extLst>
          </p:cNvPr>
          <p:cNvSpPr txBox="1">
            <a:spLocks/>
          </p:cNvSpPr>
          <p:nvPr/>
        </p:nvSpPr>
        <p:spPr>
          <a:xfrm rot="10800000" flipV="1">
            <a:off x="7496120" y="9448800"/>
            <a:ext cx="15607720" cy="6985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0" dirty="0"/>
              <a:t>Heroin  </a:t>
            </a:r>
          </a:p>
        </p:txBody>
      </p:sp>
    </p:spTree>
    <p:extLst>
      <p:ext uri="{BB962C8B-B14F-4D97-AF65-F5344CB8AC3E}">
        <p14:creationId xmlns:p14="http://schemas.microsoft.com/office/powerpoint/2010/main" val="20589132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5000"/>
            <a:lum/>
          </a:blip>
          <a:srcRect/>
          <a:stretch>
            <a:fillRect t="-3000" b="-3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4C1B17C-B404-471A-8C64-5961BCF47425}"/>
              </a:ext>
            </a:extLst>
          </p:cNvPr>
          <p:cNvSpPr txBox="1"/>
          <p:nvPr/>
        </p:nvSpPr>
        <p:spPr>
          <a:xfrm>
            <a:off x="6623890" y="1053384"/>
            <a:ext cx="16479950" cy="2646878"/>
          </a:xfrm>
          <a:prstGeom prst="rect">
            <a:avLst/>
          </a:prstGeom>
          <a:solidFill>
            <a:srgbClr val="A3ECF2"/>
          </a:solidFill>
        </p:spPr>
        <p:txBody>
          <a:bodyPr wrap="square" rtlCol="0">
            <a:spAutoFit/>
          </a:bodyPr>
          <a:lstStyle/>
          <a:p>
            <a:r>
              <a:rPr lang="en-GB" sz="16600" dirty="0">
                <a:solidFill>
                  <a:srgbClr val="00B050"/>
                </a:solidFill>
              </a:rPr>
              <a:t>LEGAL</a:t>
            </a:r>
            <a:r>
              <a:rPr lang="en-GB" sz="16600" dirty="0"/>
              <a:t> OR </a:t>
            </a:r>
            <a:r>
              <a:rPr lang="en-GB" sz="16600" dirty="0">
                <a:solidFill>
                  <a:srgbClr val="FF0000"/>
                </a:solidFill>
              </a:rPr>
              <a:t>ILLEGAL </a:t>
            </a:r>
          </a:p>
        </p:txBody>
      </p:sp>
      <p:sp>
        <p:nvSpPr>
          <p:cNvPr id="3" name="Title 1">
            <a:extLst>
              <a:ext uri="{FF2B5EF4-FFF2-40B4-BE49-F238E27FC236}">
                <a16:creationId xmlns:a16="http://schemas.microsoft.com/office/drawing/2014/main" id="{4009754A-4D6B-40A9-9C83-4162277DE14D}"/>
              </a:ext>
            </a:extLst>
          </p:cNvPr>
          <p:cNvSpPr txBox="1">
            <a:spLocks/>
          </p:cNvSpPr>
          <p:nvPr/>
        </p:nvSpPr>
        <p:spPr>
          <a:xfrm>
            <a:off x="4572000" y="10853222"/>
            <a:ext cx="21075332" cy="100838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0000" dirty="0"/>
              <a:t>Paracetamol </a:t>
            </a:r>
          </a:p>
        </p:txBody>
      </p:sp>
    </p:spTree>
    <p:extLst>
      <p:ext uri="{BB962C8B-B14F-4D97-AF65-F5344CB8AC3E}">
        <p14:creationId xmlns:p14="http://schemas.microsoft.com/office/powerpoint/2010/main" val="40167468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5000"/>
            <a:lum/>
          </a:blip>
          <a:srcRect/>
          <a:stretch>
            <a:fillRect t="-3000" b="-3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4C1B17C-B404-471A-8C64-5961BCF47425}"/>
              </a:ext>
            </a:extLst>
          </p:cNvPr>
          <p:cNvSpPr txBox="1"/>
          <p:nvPr/>
        </p:nvSpPr>
        <p:spPr>
          <a:xfrm>
            <a:off x="6623890" y="1053384"/>
            <a:ext cx="16479950" cy="2646878"/>
          </a:xfrm>
          <a:prstGeom prst="rect">
            <a:avLst/>
          </a:prstGeom>
          <a:solidFill>
            <a:srgbClr val="A3ECF2"/>
          </a:solidFill>
        </p:spPr>
        <p:txBody>
          <a:bodyPr wrap="square" rtlCol="0">
            <a:spAutoFit/>
          </a:bodyPr>
          <a:lstStyle/>
          <a:p>
            <a:r>
              <a:rPr lang="en-GB" sz="16600" dirty="0">
                <a:solidFill>
                  <a:srgbClr val="00B050"/>
                </a:solidFill>
              </a:rPr>
              <a:t>LEGAL</a:t>
            </a:r>
            <a:r>
              <a:rPr lang="en-GB" sz="16600" dirty="0"/>
              <a:t> OR </a:t>
            </a:r>
            <a:r>
              <a:rPr lang="en-GB" sz="16600" dirty="0">
                <a:solidFill>
                  <a:srgbClr val="FF0000"/>
                </a:solidFill>
              </a:rPr>
              <a:t>ILLEGAL </a:t>
            </a:r>
          </a:p>
        </p:txBody>
      </p:sp>
      <p:sp>
        <p:nvSpPr>
          <p:cNvPr id="3" name="Title 1">
            <a:extLst>
              <a:ext uri="{FF2B5EF4-FFF2-40B4-BE49-F238E27FC236}">
                <a16:creationId xmlns:a16="http://schemas.microsoft.com/office/drawing/2014/main" id="{180EA616-9BB7-4DDC-B282-517D89D351D5}"/>
              </a:ext>
            </a:extLst>
          </p:cNvPr>
          <p:cNvSpPr txBox="1">
            <a:spLocks/>
          </p:cNvSpPr>
          <p:nvPr/>
        </p:nvSpPr>
        <p:spPr>
          <a:xfrm>
            <a:off x="7906010" y="10433802"/>
            <a:ext cx="16479950" cy="84379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0000" dirty="0"/>
              <a:t>Nicotine  </a:t>
            </a:r>
          </a:p>
        </p:txBody>
      </p:sp>
    </p:spTree>
    <p:extLst>
      <p:ext uri="{BB962C8B-B14F-4D97-AF65-F5344CB8AC3E}">
        <p14:creationId xmlns:p14="http://schemas.microsoft.com/office/powerpoint/2010/main" val="25767326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5000"/>
            <a:lum/>
          </a:blip>
          <a:srcRect/>
          <a:stretch>
            <a:fillRect t="-3000" b="-3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4C1B17C-B404-471A-8C64-5961BCF47425}"/>
              </a:ext>
            </a:extLst>
          </p:cNvPr>
          <p:cNvSpPr txBox="1"/>
          <p:nvPr/>
        </p:nvSpPr>
        <p:spPr>
          <a:xfrm>
            <a:off x="6623890" y="1053384"/>
            <a:ext cx="16479950" cy="2646878"/>
          </a:xfrm>
          <a:prstGeom prst="rect">
            <a:avLst/>
          </a:prstGeom>
          <a:solidFill>
            <a:srgbClr val="A3ECF2"/>
          </a:solidFill>
        </p:spPr>
        <p:txBody>
          <a:bodyPr wrap="square" rtlCol="0">
            <a:spAutoFit/>
          </a:bodyPr>
          <a:lstStyle/>
          <a:p>
            <a:r>
              <a:rPr lang="en-GB" sz="16600" dirty="0">
                <a:solidFill>
                  <a:srgbClr val="00B050"/>
                </a:solidFill>
              </a:rPr>
              <a:t>LEGAL</a:t>
            </a:r>
            <a:r>
              <a:rPr lang="en-GB" sz="16600" dirty="0"/>
              <a:t> OR </a:t>
            </a:r>
            <a:r>
              <a:rPr lang="en-GB" sz="16600" dirty="0">
                <a:solidFill>
                  <a:srgbClr val="FF0000"/>
                </a:solidFill>
              </a:rPr>
              <a:t>ILLEGAL </a:t>
            </a:r>
          </a:p>
        </p:txBody>
      </p:sp>
      <p:sp>
        <p:nvSpPr>
          <p:cNvPr id="3" name="Title 1">
            <a:extLst>
              <a:ext uri="{FF2B5EF4-FFF2-40B4-BE49-F238E27FC236}">
                <a16:creationId xmlns:a16="http://schemas.microsoft.com/office/drawing/2014/main" id="{489E5A1D-A359-4C70-8221-4138B8270DF7}"/>
              </a:ext>
            </a:extLst>
          </p:cNvPr>
          <p:cNvSpPr txBox="1">
            <a:spLocks/>
          </p:cNvSpPr>
          <p:nvPr/>
        </p:nvSpPr>
        <p:spPr>
          <a:xfrm>
            <a:off x="5285712" y="10506710"/>
            <a:ext cx="18229000" cy="513334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0000" dirty="0"/>
              <a:t>Morphine  </a:t>
            </a:r>
          </a:p>
        </p:txBody>
      </p:sp>
    </p:spTree>
    <p:extLst>
      <p:ext uri="{BB962C8B-B14F-4D97-AF65-F5344CB8AC3E}">
        <p14:creationId xmlns:p14="http://schemas.microsoft.com/office/powerpoint/2010/main" val="3111696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5000"/>
            <a:lum/>
          </a:blip>
          <a:srcRect/>
          <a:stretch>
            <a:fillRect t="-3000" b="-3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4C1B17C-B404-471A-8C64-5961BCF47425}"/>
              </a:ext>
            </a:extLst>
          </p:cNvPr>
          <p:cNvSpPr txBox="1"/>
          <p:nvPr/>
        </p:nvSpPr>
        <p:spPr>
          <a:xfrm>
            <a:off x="6623890" y="1053384"/>
            <a:ext cx="16479950" cy="2646878"/>
          </a:xfrm>
          <a:prstGeom prst="rect">
            <a:avLst/>
          </a:prstGeom>
          <a:solidFill>
            <a:srgbClr val="A3ECF2"/>
          </a:solidFill>
        </p:spPr>
        <p:txBody>
          <a:bodyPr wrap="square" rtlCol="0">
            <a:spAutoFit/>
          </a:bodyPr>
          <a:lstStyle/>
          <a:p>
            <a:r>
              <a:rPr lang="en-GB" sz="16600" dirty="0">
                <a:solidFill>
                  <a:srgbClr val="00B050"/>
                </a:solidFill>
              </a:rPr>
              <a:t>LEGAL</a:t>
            </a:r>
            <a:r>
              <a:rPr lang="en-GB" sz="16600" dirty="0"/>
              <a:t> OR </a:t>
            </a:r>
            <a:r>
              <a:rPr lang="en-GB" sz="16600" dirty="0">
                <a:solidFill>
                  <a:srgbClr val="FF0000"/>
                </a:solidFill>
              </a:rPr>
              <a:t>ILLEGAL </a:t>
            </a:r>
          </a:p>
        </p:txBody>
      </p:sp>
      <p:sp>
        <p:nvSpPr>
          <p:cNvPr id="3" name="Title 1">
            <a:extLst>
              <a:ext uri="{FF2B5EF4-FFF2-40B4-BE49-F238E27FC236}">
                <a16:creationId xmlns:a16="http://schemas.microsoft.com/office/drawing/2014/main" id="{EF59A5B0-60C7-47BC-B0D5-894FFCDCE47D}"/>
              </a:ext>
            </a:extLst>
          </p:cNvPr>
          <p:cNvSpPr txBox="1">
            <a:spLocks/>
          </p:cNvSpPr>
          <p:nvPr/>
        </p:nvSpPr>
        <p:spPr>
          <a:xfrm>
            <a:off x="6623890" y="9756210"/>
            <a:ext cx="16479950" cy="264687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30000" dirty="0"/>
              <a:t>Cannabis  </a:t>
            </a:r>
          </a:p>
        </p:txBody>
      </p:sp>
    </p:spTree>
    <p:extLst>
      <p:ext uri="{BB962C8B-B14F-4D97-AF65-F5344CB8AC3E}">
        <p14:creationId xmlns:p14="http://schemas.microsoft.com/office/powerpoint/2010/main" val="21374561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5000"/>
            <a:lum/>
          </a:blip>
          <a:srcRect/>
          <a:stretch>
            <a:fillRect t="-3000" b="-3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4C1B17C-B404-471A-8C64-5961BCF47425}"/>
              </a:ext>
            </a:extLst>
          </p:cNvPr>
          <p:cNvSpPr txBox="1"/>
          <p:nvPr/>
        </p:nvSpPr>
        <p:spPr>
          <a:xfrm>
            <a:off x="6623890" y="1053384"/>
            <a:ext cx="16479950" cy="2646878"/>
          </a:xfrm>
          <a:prstGeom prst="rect">
            <a:avLst/>
          </a:prstGeom>
          <a:solidFill>
            <a:srgbClr val="A3ECF2"/>
          </a:solidFill>
        </p:spPr>
        <p:txBody>
          <a:bodyPr wrap="square" rtlCol="0">
            <a:spAutoFit/>
          </a:bodyPr>
          <a:lstStyle/>
          <a:p>
            <a:r>
              <a:rPr lang="en-GB" sz="16600" dirty="0">
                <a:solidFill>
                  <a:srgbClr val="00B050"/>
                </a:solidFill>
              </a:rPr>
              <a:t>LEGAL</a:t>
            </a:r>
            <a:r>
              <a:rPr lang="en-GB" sz="16600" dirty="0"/>
              <a:t> OR </a:t>
            </a:r>
            <a:r>
              <a:rPr lang="en-GB" sz="16600" dirty="0">
                <a:solidFill>
                  <a:srgbClr val="FF0000"/>
                </a:solidFill>
              </a:rPr>
              <a:t>ILLEGAL </a:t>
            </a:r>
          </a:p>
        </p:txBody>
      </p:sp>
      <p:sp>
        <p:nvSpPr>
          <p:cNvPr id="3" name="Title 1">
            <a:extLst>
              <a:ext uri="{FF2B5EF4-FFF2-40B4-BE49-F238E27FC236}">
                <a16:creationId xmlns:a16="http://schemas.microsoft.com/office/drawing/2014/main" id="{9B6E7DCE-96F1-4017-985F-8DCED361F1F7}"/>
              </a:ext>
            </a:extLst>
          </p:cNvPr>
          <p:cNvSpPr txBox="1">
            <a:spLocks/>
          </p:cNvSpPr>
          <p:nvPr/>
        </p:nvSpPr>
        <p:spPr>
          <a:xfrm>
            <a:off x="11419625" y="10330180"/>
            <a:ext cx="8229600"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0" dirty="0"/>
              <a:t>LSD</a:t>
            </a:r>
          </a:p>
        </p:txBody>
      </p:sp>
    </p:spTree>
    <p:extLst>
      <p:ext uri="{BB962C8B-B14F-4D97-AF65-F5344CB8AC3E}">
        <p14:creationId xmlns:p14="http://schemas.microsoft.com/office/powerpoint/2010/main" val="201613404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97</TotalTime>
  <Words>782</Words>
  <Application>Microsoft Office PowerPoint</Application>
  <PresentationFormat>Custom</PresentationFormat>
  <Paragraphs>170</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ＭＳ Ｐゴシック</vt:lpstr>
      <vt:lpstr>Arial</vt:lpstr>
      <vt:lpstr>Calibri</vt:lpstr>
      <vt:lpstr>Calibri Light</vt:lpstr>
      <vt:lpstr>Comic Sans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Hamza Kadir</dc:creator>
  <cp:lastModifiedBy>Hamza Kadir</cp:lastModifiedBy>
  <cp:revision>13</cp:revision>
  <dcterms:created xsi:type="dcterms:W3CDTF">2018-09-09T13:25:32Z</dcterms:created>
  <dcterms:modified xsi:type="dcterms:W3CDTF">2018-09-09T15:02:54Z</dcterms:modified>
</cp:coreProperties>
</file>