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E617B8-93E9-4D58-AB3E-E79F265B38FC}" v="95" dt="2024-03-27T10:05:34.4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51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whan A." userId="3e4dfb97-b73b-44de-beb1-706cba4ec401" providerId="ADAL" clId="{DAE617B8-93E9-4D58-AB3E-E79F265B38FC}"/>
    <pc:docChg chg="undo redo custSel modSld">
      <pc:chgData name="Kowhan A." userId="3e4dfb97-b73b-44de-beb1-706cba4ec401" providerId="ADAL" clId="{DAE617B8-93E9-4D58-AB3E-E79F265B38FC}" dt="2024-03-27T10:05:40.846" v="890" actId="14734"/>
      <pc:docMkLst>
        <pc:docMk/>
      </pc:docMkLst>
      <pc:sldChg chg="addSp delSp modSp mod">
        <pc:chgData name="Kowhan A." userId="3e4dfb97-b73b-44de-beb1-706cba4ec401" providerId="ADAL" clId="{DAE617B8-93E9-4D58-AB3E-E79F265B38FC}" dt="2024-03-27T10:05:40.846" v="890" actId="14734"/>
        <pc:sldMkLst>
          <pc:docMk/>
          <pc:sldMk cId="3463653814" sldId="256"/>
        </pc:sldMkLst>
        <pc:spChg chg="add mod">
          <ac:chgData name="Kowhan A." userId="3e4dfb97-b73b-44de-beb1-706cba4ec401" providerId="ADAL" clId="{DAE617B8-93E9-4D58-AB3E-E79F265B38FC}" dt="2024-03-20T10:34:46.726" v="678" actId="1076"/>
          <ac:spMkLst>
            <pc:docMk/>
            <pc:sldMk cId="3463653814" sldId="256"/>
            <ac:spMk id="3" creationId="{6E86A513-8A87-71F7-5E8A-AEB69AAF5413}"/>
          </ac:spMkLst>
        </pc:spChg>
        <pc:spChg chg="add mod topLvl">
          <ac:chgData name="Kowhan A." userId="3e4dfb97-b73b-44de-beb1-706cba4ec401" providerId="ADAL" clId="{DAE617B8-93E9-4D58-AB3E-E79F265B38FC}" dt="2024-03-27T08:43:13.627" v="778" actId="164"/>
          <ac:spMkLst>
            <pc:docMk/>
            <pc:sldMk cId="3463653814" sldId="256"/>
            <ac:spMk id="21" creationId="{77842156-599B-A42D-B867-034C1B6EF44A}"/>
          </ac:spMkLst>
        </pc:spChg>
        <pc:spChg chg="add mod topLvl">
          <ac:chgData name="Kowhan A." userId="3e4dfb97-b73b-44de-beb1-706cba4ec401" providerId="ADAL" clId="{DAE617B8-93E9-4D58-AB3E-E79F265B38FC}" dt="2024-03-27T08:43:13.627" v="778" actId="164"/>
          <ac:spMkLst>
            <pc:docMk/>
            <pc:sldMk cId="3463653814" sldId="256"/>
            <ac:spMk id="22" creationId="{2E0B41C4-1D1C-2541-AC47-3ED208944443}"/>
          </ac:spMkLst>
        </pc:spChg>
        <pc:spChg chg="mod">
          <ac:chgData name="Kowhan A." userId="3e4dfb97-b73b-44de-beb1-706cba4ec401" providerId="ADAL" clId="{DAE617B8-93E9-4D58-AB3E-E79F265B38FC}" dt="2024-03-27T08:38:21.571" v="717"/>
          <ac:spMkLst>
            <pc:docMk/>
            <pc:sldMk cId="3463653814" sldId="256"/>
            <ac:spMk id="23" creationId="{069FC539-3C97-070E-C684-574C2B6DD999}"/>
          </ac:spMkLst>
        </pc:spChg>
        <pc:spChg chg="add del mod">
          <ac:chgData name="Kowhan A." userId="3e4dfb97-b73b-44de-beb1-706cba4ec401" providerId="ADAL" clId="{DAE617B8-93E9-4D58-AB3E-E79F265B38FC}" dt="2024-03-20T10:07:17.815" v="128" actId="478"/>
          <ac:spMkLst>
            <pc:docMk/>
            <pc:sldMk cId="3463653814" sldId="256"/>
            <ac:spMk id="23" creationId="{836E8E69-563A-D394-C3DE-827B2D9AE05A}"/>
          </ac:spMkLst>
        </pc:spChg>
        <pc:spChg chg="add del mod">
          <ac:chgData name="Kowhan A." userId="3e4dfb97-b73b-44de-beb1-706cba4ec401" providerId="ADAL" clId="{DAE617B8-93E9-4D58-AB3E-E79F265B38FC}" dt="2024-03-20T10:07:14.984" v="127" actId="478"/>
          <ac:spMkLst>
            <pc:docMk/>
            <pc:sldMk cId="3463653814" sldId="256"/>
            <ac:spMk id="24" creationId="{4C7D05FA-C431-E2B8-41E2-0FBFDD1D7622}"/>
          </ac:spMkLst>
        </pc:spChg>
        <pc:spChg chg="add mod">
          <ac:chgData name="Kowhan A." userId="3e4dfb97-b73b-44de-beb1-706cba4ec401" providerId="ADAL" clId="{DAE617B8-93E9-4D58-AB3E-E79F265B38FC}" dt="2024-03-27T08:40:17.788" v="752"/>
          <ac:spMkLst>
            <pc:docMk/>
            <pc:sldMk cId="3463653814" sldId="256"/>
            <ac:spMk id="24" creationId="{7FC4D858-E352-5773-A19F-E4C7B282D5BB}"/>
          </ac:spMkLst>
        </pc:spChg>
        <pc:spChg chg="add mod">
          <ac:chgData name="Kowhan A." userId="3e4dfb97-b73b-44de-beb1-706cba4ec401" providerId="ADAL" clId="{DAE617B8-93E9-4D58-AB3E-E79F265B38FC}" dt="2024-03-27T08:40:17.788" v="752"/>
          <ac:spMkLst>
            <pc:docMk/>
            <pc:sldMk cId="3463653814" sldId="256"/>
            <ac:spMk id="25" creationId="{F8409012-AA71-0437-FD72-83B6C4E3889B}"/>
          </ac:spMkLst>
        </pc:spChg>
        <pc:spChg chg="add mod">
          <ac:chgData name="Kowhan A." userId="3e4dfb97-b73b-44de-beb1-706cba4ec401" providerId="ADAL" clId="{DAE617B8-93E9-4D58-AB3E-E79F265B38FC}" dt="2024-03-27T08:40:17.788" v="752"/>
          <ac:spMkLst>
            <pc:docMk/>
            <pc:sldMk cId="3463653814" sldId="256"/>
            <ac:spMk id="41" creationId="{9F0A35E2-2C1B-EB69-39CA-5C59512725B3}"/>
          </ac:spMkLst>
        </pc:spChg>
        <pc:spChg chg="add mod">
          <ac:chgData name="Kowhan A." userId="3e4dfb97-b73b-44de-beb1-706cba4ec401" providerId="ADAL" clId="{DAE617B8-93E9-4D58-AB3E-E79F265B38FC}" dt="2024-03-27T08:40:17.788" v="752"/>
          <ac:spMkLst>
            <pc:docMk/>
            <pc:sldMk cId="3463653814" sldId="256"/>
            <ac:spMk id="43" creationId="{DEC1540E-1968-AB1B-B825-BA2BF03E9AD9}"/>
          </ac:spMkLst>
        </pc:spChg>
        <pc:spChg chg="add mod">
          <ac:chgData name="Kowhan A." userId="3e4dfb97-b73b-44de-beb1-706cba4ec401" providerId="ADAL" clId="{DAE617B8-93E9-4D58-AB3E-E79F265B38FC}" dt="2024-03-27T08:40:17.788" v="752"/>
          <ac:spMkLst>
            <pc:docMk/>
            <pc:sldMk cId="3463653814" sldId="256"/>
            <ac:spMk id="45" creationId="{B7E0B436-FE10-89B7-A9DD-B4927B5D4CB4}"/>
          </ac:spMkLst>
        </pc:spChg>
        <pc:spChg chg="add mod">
          <ac:chgData name="Kowhan A." userId="3e4dfb97-b73b-44de-beb1-706cba4ec401" providerId="ADAL" clId="{DAE617B8-93E9-4D58-AB3E-E79F265B38FC}" dt="2024-03-27T08:40:17.788" v="752"/>
          <ac:spMkLst>
            <pc:docMk/>
            <pc:sldMk cId="3463653814" sldId="256"/>
            <ac:spMk id="47" creationId="{2D2E8BFE-68FB-BBDE-519B-AE021E868732}"/>
          </ac:spMkLst>
        </pc:spChg>
        <pc:spChg chg="add mod">
          <ac:chgData name="Kowhan A." userId="3e4dfb97-b73b-44de-beb1-706cba4ec401" providerId="ADAL" clId="{DAE617B8-93E9-4D58-AB3E-E79F265B38FC}" dt="2024-03-27T08:40:17.788" v="752"/>
          <ac:spMkLst>
            <pc:docMk/>
            <pc:sldMk cId="3463653814" sldId="256"/>
            <ac:spMk id="48" creationId="{E89DDEC6-9745-090A-762D-9937A1F13B3B}"/>
          </ac:spMkLst>
        </pc:spChg>
        <pc:spChg chg="mod">
          <ac:chgData name="Kowhan A." userId="3e4dfb97-b73b-44de-beb1-706cba4ec401" providerId="ADAL" clId="{DAE617B8-93E9-4D58-AB3E-E79F265B38FC}" dt="2024-03-20T10:08:47.995" v="143"/>
          <ac:spMkLst>
            <pc:docMk/>
            <pc:sldMk cId="3463653814" sldId="256"/>
            <ac:spMk id="52" creationId="{9C9D4198-5E41-A755-8317-AAD99C871C52}"/>
          </ac:spMkLst>
        </pc:spChg>
        <pc:spChg chg="mod">
          <ac:chgData name="Kowhan A." userId="3e4dfb97-b73b-44de-beb1-706cba4ec401" providerId="ADAL" clId="{DAE617B8-93E9-4D58-AB3E-E79F265B38FC}" dt="2024-03-20T10:08:47.995" v="143"/>
          <ac:spMkLst>
            <pc:docMk/>
            <pc:sldMk cId="3463653814" sldId="256"/>
            <ac:spMk id="53" creationId="{61F77544-FE24-BAA7-7165-53D1460475A2}"/>
          </ac:spMkLst>
        </pc:spChg>
        <pc:spChg chg="add mod">
          <ac:chgData name="Kowhan A." userId="3e4dfb97-b73b-44de-beb1-706cba4ec401" providerId="ADAL" clId="{DAE617B8-93E9-4D58-AB3E-E79F265B38FC}" dt="2024-03-20T10:10:19.860" v="164" actId="14100"/>
          <ac:spMkLst>
            <pc:docMk/>
            <pc:sldMk cId="3463653814" sldId="256"/>
            <ac:spMk id="66" creationId="{09C0AEA9-6C56-029E-DBB1-5C85E3C253D7}"/>
          </ac:spMkLst>
        </pc:spChg>
        <pc:spChg chg="add mod">
          <ac:chgData name="Kowhan A." userId="3e4dfb97-b73b-44de-beb1-706cba4ec401" providerId="ADAL" clId="{DAE617B8-93E9-4D58-AB3E-E79F265B38FC}" dt="2024-03-20T10:10:54.624" v="176" actId="1076"/>
          <ac:spMkLst>
            <pc:docMk/>
            <pc:sldMk cId="3463653814" sldId="256"/>
            <ac:spMk id="67" creationId="{B13379AA-D7FF-E379-9394-B52D1E069940}"/>
          </ac:spMkLst>
        </pc:spChg>
        <pc:spChg chg="add mod">
          <ac:chgData name="Kowhan A." userId="3e4dfb97-b73b-44de-beb1-706cba4ec401" providerId="ADAL" clId="{DAE617B8-93E9-4D58-AB3E-E79F265B38FC}" dt="2024-03-27T08:40:17.788" v="752"/>
          <ac:spMkLst>
            <pc:docMk/>
            <pc:sldMk cId="3463653814" sldId="256"/>
            <ac:spMk id="68" creationId="{DFE8BBED-230D-3949-3681-FB6C42B17559}"/>
          </ac:spMkLst>
        </pc:spChg>
        <pc:spChg chg="add mod">
          <ac:chgData name="Kowhan A." userId="3e4dfb97-b73b-44de-beb1-706cba4ec401" providerId="ADAL" clId="{DAE617B8-93E9-4D58-AB3E-E79F265B38FC}" dt="2024-03-27T08:33:00.558" v="682" actId="165"/>
          <ac:spMkLst>
            <pc:docMk/>
            <pc:sldMk cId="3463653814" sldId="256"/>
            <ac:spMk id="70" creationId="{1C9A910C-8C81-1475-E6EC-091697056995}"/>
          </ac:spMkLst>
        </pc:spChg>
        <pc:spChg chg="mod">
          <ac:chgData name="Kowhan A." userId="3e4dfb97-b73b-44de-beb1-706cba4ec401" providerId="ADAL" clId="{DAE617B8-93E9-4D58-AB3E-E79F265B38FC}" dt="2024-03-20T10:12:07.713" v="187"/>
          <ac:spMkLst>
            <pc:docMk/>
            <pc:sldMk cId="3463653814" sldId="256"/>
            <ac:spMk id="75" creationId="{094A9D36-F960-2DE5-313D-EFF6281A833A}"/>
          </ac:spMkLst>
        </pc:spChg>
        <pc:spChg chg="add mod topLvl">
          <ac:chgData name="Kowhan A." userId="3e4dfb97-b73b-44de-beb1-706cba4ec401" providerId="ADAL" clId="{DAE617B8-93E9-4D58-AB3E-E79F265B38FC}" dt="2024-03-27T08:43:13.627" v="778" actId="164"/>
          <ac:spMkLst>
            <pc:docMk/>
            <pc:sldMk cId="3463653814" sldId="256"/>
            <ac:spMk id="76" creationId="{25ECE8E7-2AC8-D8D7-C1D8-103712BA1435}"/>
          </ac:spMkLst>
        </pc:spChg>
        <pc:spChg chg="add mod topLvl">
          <ac:chgData name="Kowhan A." userId="3e4dfb97-b73b-44de-beb1-706cba4ec401" providerId="ADAL" clId="{DAE617B8-93E9-4D58-AB3E-E79F265B38FC}" dt="2024-03-27T08:43:13.627" v="778" actId="164"/>
          <ac:spMkLst>
            <pc:docMk/>
            <pc:sldMk cId="3463653814" sldId="256"/>
            <ac:spMk id="77" creationId="{47D14E6A-0DA3-E879-3B05-202FF0ADC0FA}"/>
          </ac:spMkLst>
        </pc:spChg>
        <pc:spChg chg="add mod topLvl">
          <ac:chgData name="Kowhan A." userId="3e4dfb97-b73b-44de-beb1-706cba4ec401" providerId="ADAL" clId="{DAE617B8-93E9-4D58-AB3E-E79F265B38FC}" dt="2024-03-27T08:43:13.627" v="778" actId="164"/>
          <ac:spMkLst>
            <pc:docMk/>
            <pc:sldMk cId="3463653814" sldId="256"/>
            <ac:spMk id="78" creationId="{295D2E9C-85CC-BA88-89F4-D4FD20D303DE}"/>
          </ac:spMkLst>
        </pc:spChg>
        <pc:spChg chg="add mod topLvl">
          <ac:chgData name="Kowhan A." userId="3e4dfb97-b73b-44de-beb1-706cba4ec401" providerId="ADAL" clId="{DAE617B8-93E9-4D58-AB3E-E79F265B38FC}" dt="2024-03-27T08:43:13.627" v="778" actId="164"/>
          <ac:spMkLst>
            <pc:docMk/>
            <pc:sldMk cId="3463653814" sldId="256"/>
            <ac:spMk id="79" creationId="{25ABA8EB-AFA7-640F-AE24-D76713B75CE2}"/>
          </ac:spMkLst>
        </pc:spChg>
        <pc:spChg chg="add mod topLvl">
          <ac:chgData name="Kowhan A." userId="3e4dfb97-b73b-44de-beb1-706cba4ec401" providerId="ADAL" clId="{DAE617B8-93E9-4D58-AB3E-E79F265B38FC}" dt="2024-03-27T08:43:13.627" v="778" actId="164"/>
          <ac:spMkLst>
            <pc:docMk/>
            <pc:sldMk cId="3463653814" sldId="256"/>
            <ac:spMk id="80" creationId="{BCEBB611-A73B-0AF3-7F46-9BF2AD915F92}"/>
          </ac:spMkLst>
        </pc:spChg>
        <pc:spChg chg="add mod">
          <ac:chgData name="Kowhan A." userId="3e4dfb97-b73b-44de-beb1-706cba4ec401" providerId="ADAL" clId="{DAE617B8-93E9-4D58-AB3E-E79F265B38FC}" dt="2024-03-20T10:27:17.597" v="373" actId="164"/>
          <ac:spMkLst>
            <pc:docMk/>
            <pc:sldMk cId="3463653814" sldId="256"/>
            <ac:spMk id="81" creationId="{61DA02B3-DCD8-1D29-5A75-4648184593EA}"/>
          </ac:spMkLst>
        </pc:spChg>
        <pc:spChg chg="add mod">
          <ac:chgData name="Kowhan A." userId="3e4dfb97-b73b-44de-beb1-706cba4ec401" providerId="ADAL" clId="{DAE617B8-93E9-4D58-AB3E-E79F265B38FC}" dt="2024-03-20T10:27:17.597" v="373" actId="164"/>
          <ac:spMkLst>
            <pc:docMk/>
            <pc:sldMk cId="3463653814" sldId="256"/>
            <ac:spMk id="82" creationId="{4C279873-DFFC-52C7-A5CF-51DA2D915DA4}"/>
          </ac:spMkLst>
        </pc:spChg>
        <pc:spChg chg="add mod topLvl">
          <ac:chgData name="Kowhan A." userId="3e4dfb97-b73b-44de-beb1-706cba4ec401" providerId="ADAL" clId="{DAE617B8-93E9-4D58-AB3E-E79F265B38FC}" dt="2024-03-27T08:43:13.627" v="778" actId="164"/>
          <ac:spMkLst>
            <pc:docMk/>
            <pc:sldMk cId="3463653814" sldId="256"/>
            <ac:spMk id="83" creationId="{88855462-0CFD-178C-2F3A-C5751B5ED7D3}"/>
          </ac:spMkLst>
        </pc:spChg>
        <pc:spChg chg="add mod">
          <ac:chgData name="Kowhan A." userId="3e4dfb97-b73b-44de-beb1-706cba4ec401" providerId="ADAL" clId="{DAE617B8-93E9-4D58-AB3E-E79F265B38FC}" dt="2024-03-20T10:27:17.597" v="373" actId="164"/>
          <ac:spMkLst>
            <pc:docMk/>
            <pc:sldMk cId="3463653814" sldId="256"/>
            <ac:spMk id="84" creationId="{D94BBFBD-F94B-FDEB-CF84-84F6113A690A}"/>
          </ac:spMkLst>
        </pc:spChg>
        <pc:spChg chg="add mod">
          <ac:chgData name="Kowhan A." userId="3e4dfb97-b73b-44de-beb1-706cba4ec401" providerId="ADAL" clId="{DAE617B8-93E9-4D58-AB3E-E79F265B38FC}" dt="2024-03-20T10:27:17.597" v="373" actId="164"/>
          <ac:spMkLst>
            <pc:docMk/>
            <pc:sldMk cId="3463653814" sldId="256"/>
            <ac:spMk id="85" creationId="{76E200A5-72BA-AA57-342B-E538ED77EC18}"/>
          </ac:spMkLst>
        </pc:spChg>
        <pc:spChg chg="add mod">
          <ac:chgData name="Kowhan A." userId="3e4dfb97-b73b-44de-beb1-706cba4ec401" providerId="ADAL" clId="{DAE617B8-93E9-4D58-AB3E-E79F265B38FC}" dt="2024-03-20T10:27:17.597" v="373" actId="164"/>
          <ac:spMkLst>
            <pc:docMk/>
            <pc:sldMk cId="3463653814" sldId="256"/>
            <ac:spMk id="86" creationId="{DABC93A7-38FB-62CD-F1EB-35A7184BD118}"/>
          </ac:spMkLst>
        </pc:spChg>
        <pc:spChg chg="add mod">
          <ac:chgData name="Kowhan A." userId="3e4dfb97-b73b-44de-beb1-706cba4ec401" providerId="ADAL" clId="{DAE617B8-93E9-4D58-AB3E-E79F265B38FC}" dt="2024-03-20T10:27:17.597" v="373" actId="164"/>
          <ac:spMkLst>
            <pc:docMk/>
            <pc:sldMk cId="3463653814" sldId="256"/>
            <ac:spMk id="87" creationId="{28E1322F-12B6-697C-380D-6EBD52995CDB}"/>
          </ac:spMkLst>
        </pc:spChg>
        <pc:spChg chg="add mod">
          <ac:chgData name="Kowhan A." userId="3e4dfb97-b73b-44de-beb1-706cba4ec401" providerId="ADAL" clId="{DAE617B8-93E9-4D58-AB3E-E79F265B38FC}" dt="2024-03-20T10:27:17.597" v="373" actId="164"/>
          <ac:spMkLst>
            <pc:docMk/>
            <pc:sldMk cId="3463653814" sldId="256"/>
            <ac:spMk id="88" creationId="{9C66BEEA-8D9D-F05A-3E47-7DCDB56CEC48}"/>
          </ac:spMkLst>
        </pc:spChg>
        <pc:spChg chg="add mod">
          <ac:chgData name="Kowhan A." userId="3e4dfb97-b73b-44de-beb1-706cba4ec401" providerId="ADAL" clId="{DAE617B8-93E9-4D58-AB3E-E79F265B38FC}" dt="2024-03-20T10:27:17.597" v="373" actId="164"/>
          <ac:spMkLst>
            <pc:docMk/>
            <pc:sldMk cId="3463653814" sldId="256"/>
            <ac:spMk id="89" creationId="{6172B556-0297-F7EF-355B-3AC28D701763}"/>
          </ac:spMkLst>
        </pc:spChg>
        <pc:spChg chg="add del mod">
          <ac:chgData name="Kowhan A." userId="3e4dfb97-b73b-44de-beb1-706cba4ec401" providerId="ADAL" clId="{DAE617B8-93E9-4D58-AB3E-E79F265B38FC}" dt="2024-03-20T10:19:08.809" v="249" actId="478"/>
          <ac:spMkLst>
            <pc:docMk/>
            <pc:sldMk cId="3463653814" sldId="256"/>
            <ac:spMk id="91" creationId="{A277E767-A109-EE37-AE07-5AEC65F5BE57}"/>
          </ac:spMkLst>
        </pc:spChg>
        <pc:spChg chg="add mod">
          <ac:chgData name="Kowhan A." userId="3e4dfb97-b73b-44de-beb1-706cba4ec401" providerId="ADAL" clId="{DAE617B8-93E9-4D58-AB3E-E79F265B38FC}" dt="2024-03-27T08:40:17.962" v="753"/>
          <ac:spMkLst>
            <pc:docMk/>
            <pc:sldMk cId="3463653814" sldId="256"/>
            <ac:spMk id="96" creationId="{2232EA58-39FE-48B0-A9EF-2456CA0BF28E}"/>
          </ac:spMkLst>
        </pc:spChg>
        <pc:spChg chg="add mod">
          <ac:chgData name="Kowhan A." userId="3e4dfb97-b73b-44de-beb1-706cba4ec401" providerId="ADAL" clId="{DAE617B8-93E9-4D58-AB3E-E79F265B38FC}" dt="2024-03-27T08:40:17.962" v="753"/>
          <ac:spMkLst>
            <pc:docMk/>
            <pc:sldMk cId="3463653814" sldId="256"/>
            <ac:spMk id="97" creationId="{8E0B44A0-3FE5-7975-94E0-ECAC7D7DC5B2}"/>
          </ac:spMkLst>
        </pc:spChg>
        <pc:spChg chg="add mod">
          <ac:chgData name="Kowhan A." userId="3e4dfb97-b73b-44de-beb1-706cba4ec401" providerId="ADAL" clId="{DAE617B8-93E9-4D58-AB3E-E79F265B38FC}" dt="2024-03-27T08:40:17.962" v="753"/>
          <ac:spMkLst>
            <pc:docMk/>
            <pc:sldMk cId="3463653814" sldId="256"/>
            <ac:spMk id="107" creationId="{30A95020-D47A-C7FB-1929-1E11894094C2}"/>
          </ac:spMkLst>
        </pc:spChg>
        <pc:spChg chg="add mod">
          <ac:chgData name="Kowhan A." userId="3e4dfb97-b73b-44de-beb1-706cba4ec401" providerId="ADAL" clId="{DAE617B8-93E9-4D58-AB3E-E79F265B38FC}" dt="2024-03-27T08:40:17.962" v="753"/>
          <ac:spMkLst>
            <pc:docMk/>
            <pc:sldMk cId="3463653814" sldId="256"/>
            <ac:spMk id="108" creationId="{FB97E10A-F20A-1B97-9441-D74212E7060F}"/>
          </ac:spMkLst>
        </pc:spChg>
        <pc:spChg chg="add mod">
          <ac:chgData name="Kowhan A." userId="3e4dfb97-b73b-44de-beb1-706cba4ec401" providerId="ADAL" clId="{DAE617B8-93E9-4D58-AB3E-E79F265B38FC}" dt="2024-03-27T08:40:17.962" v="753"/>
          <ac:spMkLst>
            <pc:docMk/>
            <pc:sldMk cId="3463653814" sldId="256"/>
            <ac:spMk id="109" creationId="{12BF4AA4-58A1-69C0-6CC6-48837ACA8DD4}"/>
          </ac:spMkLst>
        </pc:spChg>
        <pc:spChg chg="add mod">
          <ac:chgData name="Kowhan A." userId="3e4dfb97-b73b-44de-beb1-706cba4ec401" providerId="ADAL" clId="{DAE617B8-93E9-4D58-AB3E-E79F265B38FC}" dt="2024-03-27T08:40:17.962" v="753"/>
          <ac:spMkLst>
            <pc:docMk/>
            <pc:sldMk cId="3463653814" sldId="256"/>
            <ac:spMk id="110" creationId="{7175B612-9266-0992-8DB0-30EBC9D6E840}"/>
          </ac:spMkLst>
        </pc:spChg>
        <pc:spChg chg="add mod">
          <ac:chgData name="Kowhan A." userId="3e4dfb97-b73b-44de-beb1-706cba4ec401" providerId="ADAL" clId="{DAE617B8-93E9-4D58-AB3E-E79F265B38FC}" dt="2024-03-27T08:40:17.962" v="753"/>
          <ac:spMkLst>
            <pc:docMk/>
            <pc:sldMk cId="3463653814" sldId="256"/>
            <ac:spMk id="111" creationId="{5E7C029A-082E-8603-A9B1-9A1E9F1B6A3E}"/>
          </ac:spMkLst>
        </pc:spChg>
        <pc:spChg chg="add mod">
          <ac:chgData name="Kowhan A." userId="3e4dfb97-b73b-44de-beb1-706cba4ec401" providerId="ADAL" clId="{DAE617B8-93E9-4D58-AB3E-E79F265B38FC}" dt="2024-03-27T08:40:17.962" v="753"/>
          <ac:spMkLst>
            <pc:docMk/>
            <pc:sldMk cId="3463653814" sldId="256"/>
            <ac:spMk id="112" creationId="{BDEC7738-2BBB-987B-6EF1-E61E6173693B}"/>
          </ac:spMkLst>
        </pc:spChg>
        <pc:spChg chg="add mod">
          <ac:chgData name="Kowhan A." userId="3e4dfb97-b73b-44de-beb1-706cba4ec401" providerId="ADAL" clId="{DAE617B8-93E9-4D58-AB3E-E79F265B38FC}" dt="2024-03-27T08:43:24.888" v="779" actId="164"/>
          <ac:spMkLst>
            <pc:docMk/>
            <pc:sldMk cId="3463653814" sldId="256"/>
            <ac:spMk id="116" creationId="{260F97A3-E0ED-E6A6-0133-2AB445C7D433}"/>
          </ac:spMkLst>
        </pc:spChg>
        <pc:spChg chg="add mod">
          <ac:chgData name="Kowhan A." userId="3e4dfb97-b73b-44de-beb1-706cba4ec401" providerId="ADAL" clId="{DAE617B8-93E9-4D58-AB3E-E79F265B38FC}" dt="2024-03-27T08:43:24.888" v="779" actId="164"/>
          <ac:spMkLst>
            <pc:docMk/>
            <pc:sldMk cId="3463653814" sldId="256"/>
            <ac:spMk id="117" creationId="{415F7808-EBE5-2299-FA0D-E8C4000BEE32}"/>
          </ac:spMkLst>
        </pc:spChg>
        <pc:spChg chg="add mod">
          <ac:chgData name="Kowhan A." userId="3e4dfb97-b73b-44de-beb1-706cba4ec401" providerId="ADAL" clId="{DAE617B8-93E9-4D58-AB3E-E79F265B38FC}" dt="2024-03-27T08:43:24.888" v="779" actId="164"/>
          <ac:spMkLst>
            <pc:docMk/>
            <pc:sldMk cId="3463653814" sldId="256"/>
            <ac:spMk id="118" creationId="{DE845E73-0714-8C1B-E35D-A8CA0D166AF4}"/>
          </ac:spMkLst>
        </pc:spChg>
        <pc:spChg chg="add mod">
          <ac:chgData name="Kowhan A." userId="3e4dfb97-b73b-44de-beb1-706cba4ec401" providerId="ADAL" clId="{DAE617B8-93E9-4D58-AB3E-E79F265B38FC}" dt="2024-03-27T08:43:24.888" v="779" actId="164"/>
          <ac:spMkLst>
            <pc:docMk/>
            <pc:sldMk cId="3463653814" sldId="256"/>
            <ac:spMk id="119" creationId="{588EAB1D-15B7-3EA7-B745-9BECF9AFAC44}"/>
          </ac:spMkLst>
        </pc:spChg>
        <pc:spChg chg="add mod">
          <ac:chgData name="Kowhan A." userId="3e4dfb97-b73b-44de-beb1-706cba4ec401" providerId="ADAL" clId="{DAE617B8-93E9-4D58-AB3E-E79F265B38FC}" dt="2024-03-27T08:43:24.888" v="779" actId="164"/>
          <ac:spMkLst>
            <pc:docMk/>
            <pc:sldMk cId="3463653814" sldId="256"/>
            <ac:spMk id="129" creationId="{30162177-D3E3-0748-76DD-217D7D549312}"/>
          </ac:spMkLst>
        </pc:spChg>
        <pc:spChg chg="add mod">
          <ac:chgData name="Kowhan A." userId="3e4dfb97-b73b-44de-beb1-706cba4ec401" providerId="ADAL" clId="{DAE617B8-93E9-4D58-AB3E-E79F265B38FC}" dt="2024-03-27T08:43:24.888" v="779" actId="164"/>
          <ac:spMkLst>
            <pc:docMk/>
            <pc:sldMk cId="3463653814" sldId="256"/>
            <ac:spMk id="130" creationId="{709B6D91-234B-3382-8A63-CA5071CD4BE2}"/>
          </ac:spMkLst>
        </pc:spChg>
        <pc:spChg chg="add mod">
          <ac:chgData name="Kowhan A." userId="3e4dfb97-b73b-44de-beb1-706cba4ec401" providerId="ADAL" clId="{DAE617B8-93E9-4D58-AB3E-E79F265B38FC}" dt="2024-03-27T08:43:24.888" v="779" actId="164"/>
          <ac:spMkLst>
            <pc:docMk/>
            <pc:sldMk cId="3463653814" sldId="256"/>
            <ac:spMk id="131" creationId="{EC0D47C0-B237-A74B-7C07-8F34CA950204}"/>
          </ac:spMkLst>
        </pc:spChg>
        <pc:spChg chg="add mod">
          <ac:chgData name="Kowhan A." userId="3e4dfb97-b73b-44de-beb1-706cba4ec401" providerId="ADAL" clId="{DAE617B8-93E9-4D58-AB3E-E79F265B38FC}" dt="2024-03-27T08:43:24.888" v="779" actId="164"/>
          <ac:spMkLst>
            <pc:docMk/>
            <pc:sldMk cId="3463653814" sldId="256"/>
            <ac:spMk id="132" creationId="{5D23C65A-5E34-1804-794F-95A801F047B3}"/>
          </ac:spMkLst>
        </pc:spChg>
        <pc:spChg chg="add mod">
          <ac:chgData name="Kowhan A." userId="3e4dfb97-b73b-44de-beb1-706cba4ec401" providerId="ADAL" clId="{DAE617B8-93E9-4D58-AB3E-E79F265B38FC}" dt="2024-03-27T08:43:24.888" v="779" actId="164"/>
          <ac:spMkLst>
            <pc:docMk/>
            <pc:sldMk cId="3463653814" sldId="256"/>
            <ac:spMk id="133" creationId="{AAE5C554-3FF2-F497-54A6-AE2EB7898821}"/>
          </ac:spMkLst>
        </pc:spChg>
        <pc:spChg chg="add mod">
          <ac:chgData name="Kowhan A." userId="3e4dfb97-b73b-44de-beb1-706cba4ec401" providerId="ADAL" clId="{DAE617B8-93E9-4D58-AB3E-E79F265B38FC}" dt="2024-03-27T08:43:24.888" v="779" actId="164"/>
          <ac:spMkLst>
            <pc:docMk/>
            <pc:sldMk cId="3463653814" sldId="256"/>
            <ac:spMk id="134" creationId="{24C65FA8-35D6-0F60-154B-5E5543E82CF7}"/>
          </ac:spMkLst>
        </pc:spChg>
        <pc:spChg chg="add mod">
          <ac:chgData name="Kowhan A." userId="3e4dfb97-b73b-44de-beb1-706cba4ec401" providerId="ADAL" clId="{DAE617B8-93E9-4D58-AB3E-E79F265B38FC}" dt="2024-03-27T08:48:14.948" v="837" actId="1076"/>
          <ac:spMkLst>
            <pc:docMk/>
            <pc:sldMk cId="3463653814" sldId="256"/>
            <ac:spMk id="140" creationId="{9982776E-DDB3-D667-A390-D0A83E947594}"/>
          </ac:spMkLst>
        </pc:spChg>
        <pc:spChg chg="add mod">
          <ac:chgData name="Kowhan A." userId="3e4dfb97-b73b-44de-beb1-706cba4ec401" providerId="ADAL" clId="{DAE617B8-93E9-4D58-AB3E-E79F265B38FC}" dt="2024-03-27T08:48:36.605" v="840" actId="1076"/>
          <ac:spMkLst>
            <pc:docMk/>
            <pc:sldMk cId="3463653814" sldId="256"/>
            <ac:spMk id="141" creationId="{70EF1147-50F2-A1F3-3FE3-826B1B987B58}"/>
          </ac:spMkLst>
        </pc:spChg>
        <pc:spChg chg="add mod">
          <ac:chgData name="Kowhan A." userId="3e4dfb97-b73b-44de-beb1-706cba4ec401" providerId="ADAL" clId="{DAE617B8-93E9-4D58-AB3E-E79F265B38FC}" dt="2024-03-27T08:52:33.839" v="858" actId="767"/>
          <ac:spMkLst>
            <pc:docMk/>
            <pc:sldMk cId="3463653814" sldId="256"/>
            <ac:spMk id="148" creationId="{FCDCB693-9EB8-E2CB-FE10-E96473CA1F81}"/>
          </ac:spMkLst>
        </pc:spChg>
        <pc:spChg chg="add mod">
          <ac:chgData name="Kowhan A." userId="3e4dfb97-b73b-44de-beb1-706cba4ec401" providerId="ADAL" clId="{DAE617B8-93E9-4D58-AB3E-E79F265B38FC}" dt="2024-03-27T08:54:47.008" v="883" actId="1076"/>
          <ac:spMkLst>
            <pc:docMk/>
            <pc:sldMk cId="3463653814" sldId="256"/>
            <ac:spMk id="149" creationId="{71EE0F5B-024A-C895-6865-B45055457F58}"/>
          </ac:spMkLst>
        </pc:spChg>
        <pc:spChg chg="add mod">
          <ac:chgData name="Kowhan A." userId="3e4dfb97-b73b-44de-beb1-706cba4ec401" providerId="ADAL" clId="{DAE617B8-93E9-4D58-AB3E-E79F265B38FC}" dt="2024-03-27T08:54:39.606" v="882" actId="1076"/>
          <ac:spMkLst>
            <pc:docMk/>
            <pc:sldMk cId="3463653814" sldId="256"/>
            <ac:spMk id="150" creationId="{B3BEB49C-8A53-BC67-2BD3-CEB13DB2B40B}"/>
          </ac:spMkLst>
        </pc:spChg>
        <pc:spChg chg="add mod">
          <ac:chgData name="Kowhan A." userId="3e4dfb97-b73b-44de-beb1-706cba4ec401" providerId="ADAL" clId="{DAE617B8-93E9-4D58-AB3E-E79F265B38FC}" dt="2024-03-27T08:54:28.988" v="880" actId="1076"/>
          <ac:spMkLst>
            <pc:docMk/>
            <pc:sldMk cId="3463653814" sldId="256"/>
            <ac:spMk id="151" creationId="{36A1BC03-8534-1BDF-0DB7-B0AC4ED99C0A}"/>
          </ac:spMkLst>
        </pc:spChg>
        <pc:spChg chg="add mod">
          <ac:chgData name="Kowhan A." userId="3e4dfb97-b73b-44de-beb1-706cba4ec401" providerId="ADAL" clId="{DAE617B8-93E9-4D58-AB3E-E79F265B38FC}" dt="2024-03-27T08:55:06.944" v="887" actId="1076"/>
          <ac:spMkLst>
            <pc:docMk/>
            <pc:sldMk cId="3463653814" sldId="256"/>
            <ac:spMk id="152" creationId="{737979E4-4533-EE15-6D70-95CDF09ED989}"/>
          </ac:spMkLst>
        </pc:spChg>
        <pc:grpChg chg="add del mod">
          <ac:chgData name="Kowhan A." userId="3e4dfb97-b73b-44de-beb1-706cba4ec401" providerId="ADAL" clId="{DAE617B8-93E9-4D58-AB3E-E79F265B38FC}" dt="2024-03-27T08:36:13.793" v="703" actId="165"/>
          <ac:grpSpMkLst>
            <pc:docMk/>
            <pc:sldMk cId="3463653814" sldId="256"/>
            <ac:grpSpMk id="11" creationId="{8443FA46-996F-192D-75A6-33A8A3CD792E}"/>
          </ac:grpSpMkLst>
        </pc:grpChg>
        <pc:grpChg chg="add del mod topLvl">
          <ac:chgData name="Kowhan A." userId="3e4dfb97-b73b-44de-beb1-706cba4ec401" providerId="ADAL" clId="{DAE617B8-93E9-4D58-AB3E-E79F265B38FC}" dt="2024-03-27T08:33:41.109" v="686" actId="165"/>
          <ac:grpSpMkLst>
            <pc:docMk/>
            <pc:sldMk cId="3463653814" sldId="256"/>
            <ac:grpSpMk id="16" creationId="{0F36A047-0DA1-17E9-C638-69D5AB4EBAD3}"/>
          </ac:grpSpMkLst>
        </pc:grpChg>
        <pc:grpChg chg="add del mod">
          <ac:chgData name="Kowhan A." userId="3e4dfb97-b73b-44de-beb1-706cba4ec401" providerId="ADAL" clId="{DAE617B8-93E9-4D58-AB3E-E79F265B38FC}" dt="2024-03-27T08:40:11.458" v="751" actId="165"/>
          <ac:grpSpMkLst>
            <pc:docMk/>
            <pc:sldMk cId="3463653814" sldId="256"/>
            <ac:grpSpMk id="17" creationId="{37B078EC-00F1-1539-FAD1-A69079AEE8E9}"/>
          </ac:grpSpMkLst>
        </pc:grpChg>
        <pc:grpChg chg="add del mod">
          <ac:chgData name="Kowhan A." userId="3e4dfb97-b73b-44de-beb1-706cba4ec401" providerId="ADAL" clId="{DAE617B8-93E9-4D58-AB3E-E79F265B38FC}" dt="2024-03-20T10:07:13.230" v="126" actId="478"/>
          <ac:grpSpMkLst>
            <pc:docMk/>
            <pc:sldMk cId="3463653814" sldId="256"/>
            <ac:grpSpMk id="17" creationId="{CDAA385A-3A4B-25F1-5B17-5101B0786903}"/>
          </ac:grpSpMkLst>
        </pc:grpChg>
        <pc:grpChg chg="add mod">
          <ac:chgData name="Kowhan A." userId="3e4dfb97-b73b-44de-beb1-706cba4ec401" providerId="ADAL" clId="{DAE617B8-93E9-4D58-AB3E-E79F265B38FC}" dt="2024-03-27T08:43:24.888" v="779" actId="164"/>
          <ac:grpSpMkLst>
            <pc:docMk/>
            <pc:sldMk cId="3463653814" sldId="256"/>
            <ac:grpSpMk id="19" creationId="{91230A9A-88DC-8ACF-E29F-92352778A39B}"/>
          </ac:grpSpMkLst>
        </pc:grpChg>
        <pc:grpChg chg="add del mod topLvl">
          <ac:chgData name="Kowhan A." userId="3e4dfb97-b73b-44de-beb1-706cba4ec401" providerId="ADAL" clId="{DAE617B8-93E9-4D58-AB3E-E79F265B38FC}" dt="2024-03-27T08:33:32.943" v="685" actId="165"/>
          <ac:grpSpMkLst>
            <pc:docMk/>
            <pc:sldMk cId="3463653814" sldId="256"/>
            <ac:grpSpMk id="49" creationId="{3DB81A7D-28F3-24A3-2DC8-31535193A2D9}"/>
          </ac:grpSpMkLst>
        </pc:grpChg>
        <pc:grpChg chg="add mod">
          <ac:chgData name="Kowhan A." userId="3e4dfb97-b73b-44de-beb1-706cba4ec401" providerId="ADAL" clId="{DAE617B8-93E9-4D58-AB3E-E79F265B38FC}" dt="2024-03-20T10:27:17.597" v="373" actId="164"/>
          <ac:grpSpMkLst>
            <pc:docMk/>
            <pc:sldMk cId="3463653814" sldId="256"/>
            <ac:grpSpMk id="50" creationId="{6711AD90-117A-A44B-374F-A97912F12E27}"/>
          </ac:grpSpMkLst>
        </pc:grpChg>
        <pc:grpChg chg="mod">
          <ac:chgData name="Kowhan A." userId="3e4dfb97-b73b-44de-beb1-706cba4ec401" providerId="ADAL" clId="{DAE617B8-93E9-4D58-AB3E-E79F265B38FC}" dt="2024-03-20T10:08:47.995" v="143"/>
          <ac:grpSpMkLst>
            <pc:docMk/>
            <pc:sldMk cId="3463653814" sldId="256"/>
            <ac:grpSpMk id="51" creationId="{79DDFDF8-0B11-741C-B6D6-107C616D50E1}"/>
          </ac:grpSpMkLst>
        </pc:grpChg>
        <pc:grpChg chg="add mod topLvl">
          <ac:chgData name="Kowhan A." userId="3e4dfb97-b73b-44de-beb1-706cba4ec401" providerId="ADAL" clId="{DAE617B8-93E9-4D58-AB3E-E79F265B38FC}" dt="2024-03-27T08:33:00.558" v="682" actId="165"/>
          <ac:grpSpMkLst>
            <pc:docMk/>
            <pc:sldMk cId="3463653814" sldId="256"/>
            <ac:grpSpMk id="72" creationId="{74616B5E-5BA3-922D-EA45-F9AE5F8F1226}"/>
          </ac:grpSpMkLst>
        </pc:grpChg>
        <pc:grpChg chg="add mod">
          <ac:chgData name="Kowhan A." userId="3e4dfb97-b73b-44de-beb1-706cba4ec401" providerId="ADAL" clId="{DAE617B8-93E9-4D58-AB3E-E79F265B38FC}" dt="2024-03-20T10:27:17.597" v="373" actId="164"/>
          <ac:grpSpMkLst>
            <pc:docMk/>
            <pc:sldMk cId="3463653814" sldId="256"/>
            <ac:grpSpMk id="73" creationId="{E7D7BED9-0CDD-EF2D-D783-91CF400DE14D}"/>
          </ac:grpSpMkLst>
        </pc:grpChg>
        <pc:grpChg chg="add del mod">
          <ac:chgData name="Kowhan A." userId="3e4dfb97-b73b-44de-beb1-706cba4ec401" providerId="ADAL" clId="{DAE617B8-93E9-4D58-AB3E-E79F265B38FC}" dt="2024-03-27T08:33:00.558" v="682" actId="165"/>
          <ac:grpSpMkLst>
            <pc:docMk/>
            <pc:sldMk cId="3463653814" sldId="256"/>
            <ac:grpSpMk id="94" creationId="{10E3EBA4-8482-D619-9046-EA48C5950524}"/>
          </ac:grpSpMkLst>
        </pc:grpChg>
        <pc:grpChg chg="add del mod">
          <ac:chgData name="Kowhan A." userId="3e4dfb97-b73b-44de-beb1-706cba4ec401" providerId="ADAL" clId="{DAE617B8-93E9-4D58-AB3E-E79F265B38FC}" dt="2024-03-27T08:39:51.656" v="737" actId="478"/>
          <ac:grpSpMkLst>
            <pc:docMk/>
            <pc:sldMk cId="3463653814" sldId="256"/>
            <ac:grpSpMk id="95" creationId="{98D52A80-0966-8CAA-96E0-241403CDE15D}"/>
          </ac:grpSpMkLst>
        </pc:grpChg>
        <pc:grpChg chg="add mod">
          <ac:chgData name="Kowhan A." userId="3e4dfb97-b73b-44de-beb1-706cba4ec401" providerId="ADAL" clId="{DAE617B8-93E9-4D58-AB3E-E79F265B38FC}" dt="2024-03-27T08:43:13.627" v="778" actId="164"/>
          <ac:grpSpMkLst>
            <pc:docMk/>
            <pc:sldMk cId="3463653814" sldId="256"/>
            <ac:grpSpMk id="138" creationId="{8FD4E492-7AA3-11A1-0D79-340E4116880E}"/>
          </ac:grpSpMkLst>
        </pc:grpChg>
        <pc:grpChg chg="add mod">
          <ac:chgData name="Kowhan A." userId="3e4dfb97-b73b-44de-beb1-706cba4ec401" providerId="ADAL" clId="{DAE617B8-93E9-4D58-AB3E-E79F265B38FC}" dt="2024-03-27T08:55:54.247" v="889" actId="1076"/>
          <ac:grpSpMkLst>
            <pc:docMk/>
            <pc:sldMk cId="3463653814" sldId="256"/>
            <ac:grpSpMk id="139" creationId="{3F9F44B7-3FEF-8E40-1E75-43132954967A}"/>
          </ac:grpSpMkLst>
        </pc:grpChg>
        <pc:graphicFrameChg chg="mod ord modGraphic">
          <ac:chgData name="Kowhan A." userId="3e4dfb97-b73b-44de-beb1-706cba4ec401" providerId="ADAL" clId="{DAE617B8-93E9-4D58-AB3E-E79F265B38FC}" dt="2024-03-27T10:05:40.846" v="890" actId="14734"/>
          <ac:graphicFrameMkLst>
            <pc:docMk/>
            <pc:sldMk cId="3463653814" sldId="256"/>
            <ac:graphicFrameMk id="4" creationId="{35B47292-4D83-6463-6B84-8088F9B647EC}"/>
          </ac:graphicFrameMkLst>
        </pc:graphicFrameChg>
        <pc:graphicFrameChg chg="add mod modGraphic">
          <ac:chgData name="Kowhan A." userId="3e4dfb97-b73b-44de-beb1-706cba4ec401" providerId="ADAL" clId="{DAE617B8-93E9-4D58-AB3E-E79F265B38FC}" dt="2024-03-27T08:42:16.143" v="770" actId="1076"/>
          <ac:graphicFrameMkLst>
            <pc:docMk/>
            <pc:sldMk cId="3463653814" sldId="256"/>
            <ac:graphicFrameMk id="90" creationId="{56CC8990-A7E9-DDA5-E825-5ED448599D68}"/>
          </ac:graphicFrameMkLst>
        </pc:graphicFrameChg>
        <pc:graphicFrameChg chg="add mod">
          <ac:chgData name="Kowhan A." userId="3e4dfb97-b73b-44de-beb1-706cba4ec401" providerId="ADAL" clId="{DAE617B8-93E9-4D58-AB3E-E79F265B38FC}" dt="2024-03-20T10:21:11.070" v="272"/>
          <ac:graphicFrameMkLst>
            <pc:docMk/>
            <pc:sldMk cId="3463653814" sldId="256"/>
            <ac:graphicFrameMk id="92" creationId="{0727065D-A37B-F8BC-DFB4-22DA9A00BDAD}"/>
          </ac:graphicFrameMkLst>
        </pc:graphicFrameChg>
        <pc:graphicFrameChg chg="add mod modGraphic">
          <ac:chgData name="Kowhan A." userId="3e4dfb97-b73b-44de-beb1-706cba4ec401" providerId="ADAL" clId="{DAE617B8-93E9-4D58-AB3E-E79F265B38FC}" dt="2024-03-20T10:31:21.130" v="677" actId="14100"/>
          <ac:graphicFrameMkLst>
            <pc:docMk/>
            <pc:sldMk cId="3463653814" sldId="256"/>
            <ac:graphicFrameMk id="93" creationId="{2B939D9B-6B47-4BCA-EB91-0D0C6F24D27F}"/>
          </ac:graphicFrameMkLst>
        </pc:graphicFrameChg>
        <pc:picChg chg="add del mod">
          <ac:chgData name="Kowhan A." userId="3e4dfb97-b73b-44de-beb1-706cba4ec401" providerId="ADAL" clId="{DAE617B8-93E9-4D58-AB3E-E79F265B38FC}" dt="2024-03-27T08:40:49.830" v="758" actId="478"/>
          <ac:picMkLst>
            <pc:docMk/>
            <pc:sldMk cId="3463653814" sldId="256"/>
            <ac:picMk id="18" creationId="{FA04FF8E-1181-9EFC-9E96-703A084A2DFD}"/>
          </ac:picMkLst>
        </pc:picChg>
        <pc:cxnChg chg="add mod topLvl">
          <ac:chgData name="Kowhan A." userId="3e4dfb97-b73b-44de-beb1-706cba4ec401" providerId="ADAL" clId="{DAE617B8-93E9-4D58-AB3E-E79F265B38FC}" dt="2024-03-27T08:43:13.627" v="778" actId="164"/>
          <ac:cxnSpMkLst>
            <pc:docMk/>
            <pc:sldMk cId="3463653814" sldId="256"/>
            <ac:cxnSpMk id="5" creationId="{8FA50EC7-3229-42AA-B6D8-96E45D5DF9CA}"/>
          </ac:cxnSpMkLst>
        </pc:cxnChg>
        <pc:cxnChg chg="mod">
          <ac:chgData name="Kowhan A." userId="3e4dfb97-b73b-44de-beb1-706cba4ec401" providerId="ADAL" clId="{DAE617B8-93E9-4D58-AB3E-E79F265B38FC}" dt="2024-03-27T08:41:07.152" v="761" actId="1076"/>
          <ac:cxnSpMkLst>
            <pc:docMk/>
            <pc:sldMk cId="3463653814" sldId="256"/>
            <ac:cxnSpMk id="6" creationId="{7AD38717-32DC-E355-8D3E-0229F90701B3}"/>
          </ac:cxnSpMkLst>
        </pc:cxnChg>
        <pc:cxnChg chg="add mod topLvl">
          <ac:chgData name="Kowhan A." userId="3e4dfb97-b73b-44de-beb1-706cba4ec401" providerId="ADAL" clId="{DAE617B8-93E9-4D58-AB3E-E79F265B38FC}" dt="2024-03-27T08:43:13.627" v="778" actId="164"/>
          <ac:cxnSpMkLst>
            <pc:docMk/>
            <pc:sldMk cId="3463653814" sldId="256"/>
            <ac:cxnSpMk id="7" creationId="{9B66C652-42C3-FB1E-85FB-2DC6CC3D4DA2}"/>
          </ac:cxnSpMkLst>
        </pc:cxnChg>
        <pc:cxnChg chg="add mod topLvl">
          <ac:chgData name="Kowhan A." userId="3e4dfb97-b73b-44de-beb1-706cba4ec401" providerId="ADAL" clId="{DAE617B8-93E9-4D58-AB3E-E79F265B38FC}" dt="2024-03-27T08:43:13.627" v="778" actId="164"/>
          <ac:cxnSpMkLst>
            <pc:docMk/>
            <pc:sldMk cId="3463653814" sldId="256"/>
            <ac:cxnSpMk id="9" creationId="{FDF92163-2901-BE1F-B827-712FBD913CE0}"/>
          </ac:cxnSpMkLst>
        </pc:cxnChg>
        <pc:cxnChg chg="add del mod topLvl">
          <ac:chgData name="Kowhan A." userId="3e4dfb97-b73b-44de-beb1-706cba4ec401" providerId="ADAL" clId="{DAE617B8-93E9-4D58-AB3E-E79F265B38FC}" dt="2024-03-27T08:33:54.970" v="688" actId="478"/>
          <ac:cxnSpMkLst>
            <pc:docMk/>
            <pc:sldMk cId="3463653814" sldId="256"/>
            <ac:cxnSpMk id="10" creationId="{D2D7190F-CCD9-AE2B-424C-4654D4BBAF58}"/>
          </ac:cxnSpMkLst>
        </pc:cxnChg>
        <pc:cxnChg chg="add del mod topLvl">
          <ac:chgData name="Kowhan A." userId="3e4dfb97-b73b-44de-beb1-706cba4ec401" providerId="ADAL" clId="{DAE617B8-93E9-4D58-AB3E-E79F265B38FC}" dt="2024-03-27T08:33:54.970" v="688" actId="478"/>
          <ac:cxnSpMkLst>
            <pc:docMk/>
            <pc:sldMk cId="3463653814" sldId="256"/>
            <ac:cxnSpMk id="12" creationId="{41B8BDF0-8B9A-4B84-3568-FA5E3ED284E0}"/>
          </ac:cxnSpMkLst>
        </pc:cxnChg>
        <pc:cxnChg chg="add del mod">
          <ac:chgData name="Kowhan A." userId="3e4dfb97-b73b-44de-beb1-706cba4ec401" providerId="ADAL" clId="{DAE617B8-93E9-4D58-AB3E-E79F265B38FC}" dt="2024-03-20T10:02:29.336" v="73" actId="478"/>
          <ac:cxnSpMkLst>
            <pc:docMk/>
            <pc:sldMk cId="3463653814" sldId="256"/>
            <ac:cxnSpMk id="14" creationId="{546EF9A0-8504-F8A3-9376-03A5359FF59C}"/>
          </ac:cxnSpMkLst>
        </pc:cxnChg>
        <pc:cxnChg chg="add del mod topLvl">
          <ac:chgData name="Kowhan A." userId="3e4dfb97-b73b-44de-beb1-706cba4ec401" providerId="ADAL" clId="{DAE617B8-93E9-4D58-AB3E-E79F265B38FC}" dt="2024-03-27T08:33:54.970" v="688" actId="478"/>
          <ac:cxnSpMkLst>
            <pc:docMk/>
            <pc:sldMk cId="3463653814" sldId="256"/>
            <ac:cxnSpMk id="15" creationId="{64F339EF-C791-8BB2-CBD8-F3F1084DCA22}"/>
          </ac:cxnSpMkLst>
        </pc:cxnChg>
        <pc:cxnChg chg="mod">
          <ac:chgData name="Kowhan A." userId="3e4dfb97-b73b-44de-beb1-706cba4ec401" providerId="ADAL" clId="{DAE617B8-93E9-4D58-AB3E-E79F265B38FC}" dt="2024-03-20T10:03:30.206" v="84"/>
          <ac:cxnSpMkLst>
            <pc:docMk/>
            <pc:sldMk cId="3463653814" sldId="256"/>
            <ac:cxnSpMk id="18" creationId="{BB6AC1AD-CDEC-2426-6C1E-E146798A521D}"/>
          </ac:cxnSpMkLst>
        </pc:cxnChg>
        <pc:cxnChg chg="mod">
          <ac:chgData name="Kowhan A." userId="3e4dfb97-b73b-44de-beb1-706cba4ec401" providerId="ADAL" clId="{DAE617B8-93E9-4D58-AB3E-E79F265B38FC}" dt="2024-03-20T10:03:30.206" v="84"/>
          <ac:cxnSpMkLst>
            <pc:docMk/>
            <pc:sldMk cId="3463653814" sldId="256"/>
            <ac:cxnSpMk id="19" creationId="{6C56683D-98B0-B172-3C4F-07617540BAC2}"/>
          </ac:cxnSpMkLst>
        </pc:cxnChg>
        <pc:cxnChg chg="mod">
          <ac:chgData name="Kowhan A." userId="3e4dfb97-b73b-44de-beb1-706cba4ec401" providerId="ADAL" clId="{DAE617B8-93E9-4D58-AB3E-E79F265B38FC}" dt="2024-03-27T08:38:21.571" v="717"/>
          <ac:cxnSpMkLst>
            <pc:docMk/>
            <pc:sldMk cId="3463653814" sldId="256"/>
            <ac:cxnSpMk id="20" creationId="{94F588D8-F6BD-5E47-1A81-3A0C82E17B41}"/>
          </ac:cxnSpMkLst>
        </pc:cxnChg>
        <pc:cxnChg chg="mod">
          <ac:chgData name="Kowhan A." userId="3e4dfb97-b73b-44de-beb1-706cba4ec401" providerId="ADAL" clId="{DAE617B8-93E9-4D58-AB3E-E79F265B38FC}" dt="2024-03-20T10:03:30.206" v="84"/>
          <ac:cxnSpMkLst>
            <pc:docMk/>
            <pc:sldMk cId="3463653814" sldId="256"/>
            <ac:cxnSpMk id="20" creationId="{C5D7D34A-F38E-ECD4-1869-C0BF0C44326B}"/>
          </ac:cxnSpMkLst>
        </pc:cxnChg>
        <pc:cxnChg chg="add mod topLvl">
          <ac:chgData name="Kowhan A." userId="3e4dfb97-b73b-44de-beb1-706cba4ec401" providerId="ADAL" clId="{DAE617B8-93E9-4D58-AB3E-E79F265B38FC}" dt="2024-03-27T08:43:13.627" v="778" actId="164"/>
          <ac:cxnSpMkLst>
            <pc:docMk/>
            <pc:sldMk cId="3463653814" sldId="256"/>
            <ac:cxnSpMk id="26" creationId="{677F94A9-0A39-844E-3789-8CB1B813B8EA}"/>
          </ac:cxnSpMkLst>
        </pc:cxnChg>
        <pc:cxnChg chg="add mod">
          <ac:chgData name="Kowhan A." userId="3e4dfb97-b73b-44de-beb1-706cba4ec401" providerId="ADAL" clId="{DAE617B8-93E9-4D58-AB3E-E79F265B38FC}" dt="2024-03-27T08:40:17.788" v="752"/>
          <ac:cxnSpMkLst>
            <pc:docMk/>
            <pc:sldMk cId="3463653814" sldId="256"/>
            <ac:cxnSpMk id="27" creationId="{C85EDB77-8422-987A-54E8-B550ABED53CF}"/>
          </ac:cxnSpMkLst>
        </pc:cxnChg>
        <pc:cxnChg chg="add mod topLvl">
          <ac:chgData name="Kowhan A." userId="3e4dfb97-b73b-44de-beb1-706cba4ec401" providerId="ADAL" clId="{DAE617B8-93E9-4D58-AB3E-E79F265B38FC}" dt="2024-03-27T08:43:13.627" v="778" actId="164"/>
          <ac:cxnSpMkLst>
            <pc:docMk/>
            <pc:sldMk cId="3463653814" sldId="256"/>
            <ac:cxnSpMk id="28" creationId="{0BD9481F-287F-3DD0-2EDB-28C815D1EA63}"/>
          </ac:cxnSpMkLst>
        </pc:cxnChg>
        <pc:cxnChg chg="add mod">
          <ac:chgData name="Kowhan A." userId="3e4dfb97-b73b-44de-beb1-706cba4ec401" providerId="ADAL" clId="{DAE617B8-93E9-4D58-AB3E-E79F265B38FC}" dt="2024-03-27T08:40:17.788" v="752"/>
          <ac:cxnSpMkLst>
            <pc:docMk/>
            <pc:sldMk cId="3463653814" sldId="256"/>
            <ac:cxnSpMk id="29" creationId="{5478CAC1-4FB1-E906-8ADC-DD92ABB95C40}"/>
          </ac:cxnSpMkLst>
        </pc:cxnChg>
        <pc:cxnChg chg="add mod topLvl">
          <ac:chgData name="Kowhan A." userId="3e4dfb97-b73b-44de-beb1-706cba4ec401" providerId="ADAL" clId="{DAE617B8-93E9-4D58-AB3E-E79F265B38FC}" dt="2024-03-27T08:43:13.627" v="778" actId="164"/>
          <ac:cxnSpMkLst>
            <pc:docMk/>
            <pc:sldMk cId="3463653814" sldId="256"/>
            <ac:cxnSpMk id="30" creationId="{DD9C89F8-D832-2775-36E1-9F4108C0EAE3}"/>
          </ac:cxnSpMkLst>
        </pc:cxnChg>
        <pc:cxnChg chg="add mod">
          <ac:chgData name="Kowhan A." userId="3e4dfb97-b73b-44de-beb1-706cba4ec401" providerId="ADAL" clId="{DAE617B8-93E9-4D58-AB3E-E79F265B38FC}" dt="2024-03-27T08:40:17.788" v="752"/>
          <ac:cxnSpMkLst>
            <pc:docMk/>
            <pc:sldMk cId="3463653814" sldId="256"/>
            <ac:cxnSpMk id="31" creationId="{F4140E1D-D95E-1E13-178A-A46565FCB3BC}"/>
          </ac:cxnSpMkLst>
        </pc:cxnChg>
        <pc:cxnChg chg="add mod topLvl">
          <ac:chgData name="Kowhan A." userId="3e4dfb97-b73b-44de-beb1-706cba4ec401" providerId="ADAL" clId="{DAE617B8-93E9-4D58-AB3E-E79F265B38FC}" dt="2024-03-27T08:43:13.627" v="778" actId="164"/>
          <ac:cxnSpMkLst>
            <pc:docMk/>
            <pc:sldMk cId="3463653814" sldId="256"/>
            <ac:cxnSpMk id="32" creationId="{366DF049-48B4-4CEE-8447-C404A1A836EC}"/>
          </ac:cxnSpMkLst>
        </pc:cxnChg>
        <pc:cxnChg chg="add mod">
          <ac:chgData name="Kowhan A." userId="3e4dfb97-b73b-44de-beb1-706cba4ec401" providerId="ADAL" clId="{DAE617B8-93E9-4D58-AB3E-E79F265B38FC}" dt="2024-03-27T08:40:17.788" v="752"/>
          <ac:cxnSpMkLst>
            <pc:docMk/>
            <pc:sldMk cId="3463653814" sldId="256"/>
            <ac:cxnSpMk id="33" creationId="{D952C843-6246-9696-CFD8-BA8304722E9D}"/>
          </ac:cxnSpMkLst>
        </pc:cxnChg>
        <pc:cxnChg chg="add mod">
          <ac:chgData name="Kowhan A." userId="3e4dfb97-b73b-44de-beb1-706cba4ec401" providerId="ADAL" clId="{DAE617B8-93E9-4D58-AB3E-E79F265B38FC}" dt="2024-03-27T08:40:17.788" v="752"/>
          <ac:cxnSpMkLst>
            <pc:docMk/>
            <pc:sldMk cId="3463653814" sldId="256"/>
            <ac:cxnSpMk id="34" creationId="{41049DE2-B16C-4619-0B23-9562D840DB3E}"/>
          </ac:cxnSpMkLst>
        </pc:cxnChg>
        <pc:cxnChg chg="add del">
          <ac:chgData name="Kowhan A." userId="3e4dfb97-b73b-44de-beb1-706cba4ec401" providerId="ADAL" clId="{DAE617B8-93E9-4D58-AB3E-E79F265B38FC}" dt="2024-03-20T10:05:47.275" v="107" actId="478"/>
          <ac:cxnSpMkLst>
            <pc:docMk/>
            <pc:sldMk cId="3463653814" sldId="256"/>
            <ac:cxnSpMk id="34" creationId="{718F4C65-53DF-9C47-BC25-95FDE6F40460}"/>
          </ac:cxnSpMkLst>
        </pc:cxnChg>
        <pc:cxnChg chg="add mod">
          <ac:chgData name="Kowhan A." userId="3e4dfb97-b73b-44de-beb1-706cba4ec401" providerId="ADAL" clId="{DAE617B8-93E9-4D58-AB3E-E79F265B38FC}" dt="2024-03-27T08:40:17.788" v="752"/>
          <ac:cxnSpMkLst>
            <pc:docMk/>
            <pc:sldMk cId="3463653814" sldId="256"/>
            <ac:cxnSpMk id="35" creationId="{AD6F7B6A-D8B1-EA50-A310-58644AD469F5}"/>
          </ac:cxnSpMkLst>
        </pc:cxnChg>
        <pc:cxnChg chg="add del mod">
          <ac:chgData name="Kowhan A." userId="3e4dfb97-b73b-44de-beb1-706cba4ec401" providerId="ADAL" clId="{DAE617B8-93E9-4D58-AB3E-E79F265B38FC}" dt="2024-03-20T10:05:49.375" v="108" actId="478"/>
          <ac:cxnSpMkLst>
            <pc:docMk/>
            <pc:sldMk cId="3463653814" sldId="256"/>
            <ac:cxnSpMk id="36" creationId="{91905640-FA84-DB45-1597-CA106E8110DA}"/>
          </ac:cxnSpMkLst>
        </pc:cxnChg>
        <pc:cxnChg chg="add mod">
          <ac:chgData name="Kowhan A." userId="3e4dfb97-b73b-44de-beb1-706cba4ec401" providerId="ADAL" clId="{DAE617B8-93E9-4D58-AB3E-E79F265B38FC}" dt="2024-03-27T08:40:17.788" v="752"/>
          <ac:cxnSpMkLst>
            <pc:docMk/>
            <pc:sldMk cId="3463653814" sldId="256"/>
            <ac:cxnSpMk id="36" creationId="{A5982B67-C7D1-6CC8-3F01-247F3A6B25E9}"/>
          </ac:cxnSpMkLst>
        </pc:cxnChg>
        <pc:cxnChg chg="add mod">
          <ac:chgData name="Kowhan A." userId="3e4dfb97-b73b-44de-beb1-706cba4ec401" providerId="ADAL" clId="{DAE617B8-93E9-4D58-AB3E-E79F265B38FC}" dt="2024-03-27T08:40:17.788" v="752"/>
          <ac:cxnSpMkLst>
            <pc:docMk/>
            <pc:sldMk cId="3463653814" sldId="256"/>
            <ac:cxnSpMk id="37" creationId="{D0E6C5F7-77B9-D72B-F9D5-E484FFCE4C78}"/>
          </ac:cxnSpMkLst>
        </pc:cxnChg>
        <pc:cxnChg chg="add mod topLvl">
          <ac:chgData name="Kowhan A." userId="3e4dfb97-b73b-44de-beb1-706cba4ec401" providerId="ADAL" clId="{DAE617B8-93E9-4D58-AB3E-E79F265B38FC}" dt="2024-03-27T08:43:13.627" v="778" actId="164"/>
          <ac:cxnSpMkLst>
            <pc:docMk/>
            <pc:sldMk cId="3463653814" sldId="256"/>
            <ac:cxnSpMk id="38" creationId="{F88DF375-270B-5F3C-8D20-98E2D072EDC6}"/>
          </ac:cxnSpMkLst>
        </pc:cxnChg>
        <pc:cxnChg chg="add mod topLvl">
          <ac:chgData name="Kowhan A." userId="3e4dfb97-b73b-44de-beb1-706cba4ec401" providerId="ADAL" clId="{DAE617B8-93E9-4D58-AB3E-E79F265B38FC}" dt="2024-03-27T08:43:13.627" v="778" actId="164"/>
          <ac:cxnSpMkLst>
            <pc:docMk/>
            <pc:sldMk cId="3463653814" sldId="256"/>
            <ac:cxnSpMk id="39" creationId="{D97F0F56-4DE7-FDDA-9A31-90FC16EDE5FB}"/>
          </ac:cxnSpMkLst>
        </pc:cxnChg>
        <pc:cxnChg chg="add mod">
          <ac:chgData name="Kowhan A." userId="3e4dfb97-b73b-44de-beb1-706cba4ec401" providerId="ADAL" clId="{DAE617B8-93E9-4D58-AB3E-E79F265B38FC}" dt="2024-03-27T08:40:17.788" v="752"/>
          <ac:cxnSpMkLst>
            <pc:docMk/>
            <pc:sldMk cId="3463653814" sldId="256"/>
            <ac:cxnSpMk id="40" creationId="{5CB138E8-FAEB-4798-E9A0-5ED2B314F8BD}"/>
          </ac:cxnSpMkLst>
        </pc:cxnChg>
        <pc:cxnChg chg="add mod topLvl">
          <ac:chgData name="Kowhan A." userId="3e4dfb97-b73b-44de-beb1-706cba4ec401" providerId="ADAL" clId="{DAE617B8-93E9-4D58-AB3E-E79F265B38FC}" dt="2024-03-27T08:43:13.627" v="778" actId="164"/>
          <ac:cxnSpMkLst>
            <pc:docMk/>
            <pc:sldMk cId="3463653814" sldId="256"/>
            <ac:cxnSpMk id="42" creationId="{0EBAFDEC-16D2-1F3A-5E1B-245CA2AD11A7}"/>
          </ac:cxnSpMkLst>
        </pc:cxnChg>
        <pc:cxnChg chg="add mod topLvl">
          <ac:chgData name="Kowhan A." userId="3e4dfb97-b73b-44de-beb1-706cba4ec401" providerId="ADAL" clId="{DAE617B8-93E9-4D58-AB3E-E79F265B38FC}" dt="2024-03-27T08:43:13.627" v="778" actId="164"/>
          <ac:cxnSpMkLst>
            <pc:docMk/>
            <pc:sldMk cId="3463653814" sldId="256"/>
            <ac:cxnSpMk id="44" creationId="{46FB94E5-224E-6A62-C788-9337D5A58F21}"/>
          </ac:cxnSpMkLst>
        </pc:cxnChg>
        <pc:cxnChg chg="add mod topLvl">
          <ac:chgData name="Kowhan A." userId="3e4dfb97-b73b-44de-beb1-706cba4ec401" providerId="ADAL" clId="{DAE617B8-93E9-4D58-AB3E-E79F265B38FC}" dt="2024-03-27T08:43:13.627" v="778" actId="164"/>
          <ac:cxnSpMkLst>
            <pc:docMk/>
            <pc:sldMk cId="3463653814" sldId="256"/>
            <ac:cxnSpMk id="46" creationId="{9E6A5AFB-FFE1-78C1-CBD2-FAA33B54462D}"/>
          </ac:cxnSpMkLst>
        </pc:cxnChg>
        <pc:cxnChg chg="mod">
          <ac:chgData name="Kowhan A." userId="3e4dfb97-b73b-44de-beb1-706cba4ec401" providerId="ADAL" clId="{DAE617B8-93E9-4D58-AB3E-E79F265B38FC}" dt="2024-03-27T08:39:51.656" v="737" actId="478"/>
          <ac:cxnSpMkLst>
            <pc:docMk/>
            <pc:sldMk cId="3463653814" sldId="256"/>
            <ac:cxnSpMk id="54" creationId="{DD181C52-5A44-D8E5-6515-B27CE68CF007}"/>
          </ac:cxnSpMkLst>
        </pc:cxnChg>
        <pc:cxnChg chg="mod">
          <ac:chgData name="Kowhan A." userId="3e4dfb97-b73b-44de-beb1-706cba4ec401" providerId="ADAL" clId="{DAE617B8-93E9-4D58-AB3E-E79F265B38FC}" dt="2024-03-20T10:08:47.995" v="143"/>
          <ac:cxnSpMkLst>
            <pc:docMk/>
            <pc:sldMk cId="3463653814" sldId="256"/>
            <ac:cxnSpMk id="55" creationId="{8B1B1538-64DD-B405-0F1B-91E86198F3E4}"/>
          </ac:cxnSpMkLst>
        </pc:cxnChg>
        <pc:cxnChg chg="mod">
          <ac:chgData name="Kowhan A." userId="3e4dfb97-b73b-44de-beb1-706cba4ec401" providerId="ADAL" clId="{DAE617B8-93E9-4D58-AB3E-E79F265B38FC}" dt="2024-03-20T10:08:47.995" v="143"/>
          <ac:cxnSpMkLst>
            <pc:docMk/>
            <pc:sldMk cId="3463653814" sldId="256"/>
            <ac:cxnSpMk id="56" creationId="{D82BD556-8C75-E5A0-0D3C-B9426DBBB4AB}"/>
          </ac:cxnSpMkLst>
        </pc:cxnChg>
        <pc:cxnChg chg="mod">
          <ac:chgData name="Kowhan A." userId="3e4dfb97-b73b-44de-beb1-706cba4ec401" providerId="ADAL" clId="{DAE617B8-93E9-4D58-AB3E-E79F265B38FC}" dt="2024-03-20T10:08:47.995" v="143"/>
          <ac:cxnSpMkLst>
            <pc:docMk/>
            <pc:sldMk cId="3463653814" sldId="256"/>
            <ac:cxnSpMk id="57" creationId="{912F8CE7-26C6-3FA9-77CF-8663F1B3AF2C}"/>
          </ac:cxnSpMkLst>
        </pc:cxnChg>
        <pc:cxnChg chg="mod">
          <ac:chgData name="Kowhan A." userId="3e4dfb97-b73b-44de-beb1-706cba4ec401" providerId="ADAL" clId="{DAE617B8-93E9-4D58-AB3E-E79F265B38FC}" dt="2024-03-20T10:08:47.995" v="143"/>
          <ac:cxnSpMkLst>
            <pc:docMk/>
            <pc:sldMk cId="3463653814" sldId="256"/>
            <ac:cxnSpMk id="58" creationId="{E997F517-8D90-F85C-DBE2-759265F3C130}"/>
          </ac:cxnSpMkLst>
        </pc:cxnChg>
        <pc:cxnChg chg="mod">
          <ac:chgData name="Kowhan A." userId="3e4dfb97-b73b-44de-beb1-706cba4ec401" providerId="ADAL" clId="{DAE617B8-93E9-4D58-AB3E-E79F265B38FC}" dt="2024-03-20T10:08:47.995" v="143"/>
          <ac:cxnSpMkLst>
            <pc:docMk/>
            <pc:sldMk cId="3463653814" sldId="256"/>
            <ac:cxnSpMk id="59" creationId="{85910388-4304-50DD-D17A-A237013849DE}"/>
          </ac:cxnSpMkLst>
        </pc:cxnChg>
        <pc:cxnChg chg="mod">
          <ac:chgData name="Kowhan A." userId="3e4dfb97-b73b-44de-beb1-706cba4ec401" providerId="ADAL" clId="{DAE617B8-93E9-4D58-AB3E-E79F265B38FC}" dt="2024-03-20T10:08:47.995" v="143"/>
          <ac:cxnSpMkLst>
            <pc:docMk/>
            <pc:sldMk cId="3463653814" sldId="256"/>
            <ac:cxnSpMk id="60" creationId="{5004E5B7-2330-563D-E9B2-0CCA708C1746}"/>
          </ac:cxnSpMkLst>
        </pc:cxnChg>
        <pc:cxnChg chg="mod">
          <ac:chgData name="Kowhan A." userId="3e4dfb97-b73b-44de-beb1-706cba4ec401" providerId="ADAL" clId="{DAE617B8-93E9-4D58-AB3E-E79F265B38FC}" dt="2024-03-20T10:08:47.995" v="143"/>
          <ac:cxnSpMkLst>
            <pc:docMk/>
            <pc:sldMk cId="3463653814" sldId="256"/>
            <ac:cxnSpMk id="61" creationId="{5E2963EC-3EC9-3FEE-82E9-9578318ABE18}"/>
          </ac:cxnSpMkLst>
        </pc:cxnChg>
        <pc:cxnChg chg="mod">
          <ac:chgData name="Kowhan A." userId="3e4dfb97-b73b-44de-beb1-706cba4ec401" providerId="ADAL" clId="{DAE617B8-93E9-4D58-AB3E-E79F265B38FC}" dt="2024-03-20T10:08:47.995" v="143"/>
          <ac:cxnSpMkLst>
            <pc:docMk/>
            <pc:sldMk cId="3463653814" sldId="256"/>
            <ac:cxnSpMk id="62" creationId="{FDB1DF23-AA75-AE02-6A8F-CE2C499839AB}"/>
          </ac:cxnSpMkLst>
        </pc:cxnChg>
        <pc:cxnChg chg="mod">
          <ac:chgData name="Kowhan A." userId="3e4dfb97-b73b-44de-beb1-706cba4ec401" providerId="ADAL" clId="{DAE617B8-93E9-4D58-AB3E-E79F265B38FC}" dt="2024-03-20T10:08:47.995" v="143"/>
          <ac:cxnSpMkLst>
            <pc:docMk/>
            <pc:sldMk cId="3463653814" sldId="256"/>
            <ac:cxnSpMk id="63" creationId="{876B430E-BEC7-036D-FCB9-AFE2C74BCC00}"/>
          </ac:cxnSpMkLst>
        </pc:cxnChg>
        <pc:cxnChg chg="mod">
          <ac:chgData name="Kowhan A." userId="3e4dfb97-b73b-44de-beb1-706cba4ec401" providerId="ADAL" clId="{DAE617B8-93E9-4D58-AB3E-E79F265B38FC}" dt="2024-03-20T10:08:47.995" v="143"/>
          <ac:cxnSpMkLst>
            <pc:docMk/>
            <pc:sldMk cId="3463653814" sldId="256"/>
            <ac:cxnSpMk id="64" creationId="{F613E906-C2A3-96E8-8622-863FD00973E4}"/>
          </ac:cxnSpMkLst>
        </pc:cxnChg>
        <pc:cxnChg chg="mod">
          <ac:chgData name="Kowhan A." userId="3e4dfb97-b73b-44de-beb1-706cba4ec401" providerId="ADAL" clId="{DAE617B8-93E9-4D58-AB3E-E79F265B38FC}" dt="2024-03-20T10:08:47.995" v="143"/>
          <ac:cxnSpMkLst>
            <pc:docMk/>
            <pc:sldMk cId="3463653814" sldId="256"/>
            <ac:cxnSpMk id="65" creationId="{02101325-FEFE-7A5E-2BA7-0A487CEB2317}"/>
          </ac:cxnSpMkLst>
        </pc:cxnChg>
        <pc:cxnChg chg="add mod">
          <ac:chgData name="Kowhan A." userId="3e4dfb97-b73b-44de-beb1-706cba4ec401" providerId="ADAL" clId="{DAE617B8-93E9-4D58-AB3E-E79F265B38FC}" dt="2024-03-27T08:33:00.558" v="682" actId="165"/>
          <ac:cxnSpMkLst>
            <pc:docMk/>
            <pc:sldMk cId="3463653814" sldId="256"/>
            <ac:cxnSpMk id="69" creationId="{E96C06B0-731E-87CD-3ADA-ED7695B934AD}"/>
          </ac:cxnSpMkLst>
        </pc:cxnChg>
        <pc:cxnChg chg="add mod">
          <ac:chgData name="Kowhan A." userId="3e4dfb97-b73b-44de-beb1-706cba4ec401" providerId="ADAL" clId="{DAE617B8-93E9-4D58-AB3E-E79F265B38FC}" dt="2024-03-27T08:40:17.788" v="752"/>
          <ac:cxnSpMkLst>
            <pc:docMk/>
            <pc:sldMk cId="3463653814" sldId="256"/>
            <ac:cxnSpMk id="71" creationId="{C0A254E8-FDA7-A588-16DC-F7009E1E4008}"/>
          </ac:cxnSpMkLst>
        </pc:cxnChg>
        <pc:cxnChg chg="mod">
          <ac:chgData name="Kowhan A." userId="3e4dfb97-b73b-44de-beb1-706cba4ec401" providerId="ADAL" clId="{DAE617B8-93E9-4D58-AB3E-E79F265B38FC}" dt="2024-03-20T10:12:07.713" v="187"/>
          <ac:cxnSpMkLst>
            <pc:docMk/>
            <pc:sldMk cId="3463653814" sldId="256"/>
            <ac:cxnSpMk id="74" creationId="{2C638176-512D-5B48-30A3-284E55558733}"/>
          </ac:cxnSpMkLst>
        </pc:cxnChg>
        <pc:cxnChg chg="add mod">
          <ac:chgData name="Kowhan A." userId="3e4dfb97-b73b-44de-beb1-706cba4ec401" providerId="ADAL" clId="{DAE617B8-93E9-4D58-AB3E-E79F265B38FC}" dt="2024-03-27T08:40:17.788" v="752"/>
          <ac:cxnSpMkLst>
            <pc:docMk/>
            <pc:sldMk cId="3463653814" sldId="256"/>
            <ac:cxnSpMk id="91" creationId="{27A93B3E-358A-15F3-5A5D-F2F34C0E2CD8}"/>
          </ac:cxnSpMkLst>
        </pc:cxnChg>
        <pc:cxnChg chg="add mod">
          <ac:chgData name="Kowhan A." userId="3e4dfb97-b73b-44de-beb1-706cba4ec401" providerId="ADAL" clId="{DAE617B8-93E9-4D58-AB3E-E79F265B38FC}" dt="2024-03-27T08:40:17.788" v="752"/>
          <ac:cxnSpMkLst>
            <pc:docMk/>
            <pc:sldMk cId="3463653814" sldId="256"/>
            <ac:cxnSpMk id="92" creationId="{A702F96E-39E6-9A2B-476F-D32ED9BF15C3}"/>
          </ac:cxnSpMkLst>
        </pc:cxnChg>
        <pc:cxnChg chg="add mod">
          <ac:chgData name="Kowhan A." userId="3e4dfb97-b73b-44de-beb1-706cba4ec401" providerId="ADAL" clId="{DAE617B8-93E9-4D58-AB3E-E79F265B38FC}" dt="2024-03-27T08:40:17.962" v="753"/>
          <ac:cxnSpMkLst>
            <pc:docMk/>
            <pc:sldMk cId="3463653814" sldId="256"/>
            <ac:cxnSpMk id="98" creationId="{6AA6B5B7-AA87-E51A-DB42-3C93E0C59E56}"/>
          </ac:cxnSpMkLst>
        </pc:cxnChg>
        <pc:cxnChg chg="add mod">
          <ac:chgData name="Kowhan A." userId="3e4dfb97-b73b-44de-beb1-706cba4ec401" providerId="ADAL" clId="{DAE617B8-93E9-4D58-AB3E-E79F265B38FC}" dt="2024-03-27T08:40:17.962" v="753"/>
          <ac:cxnSpMkLst>
            <pc:docMk/>
            <pc:sldMk cId="3463653814" sldId="256"/>
            <ac:cxnSpMk id="99" creationId="{DBA0A3B1-55F8-B3F9-AD5A-EC2763689E42}"/>
          </ac:cxnSpMkLst>
        </pc:cxnChg>
        <pc:cxnChg chg="add mod">
          <ac:chgData name="Kowhan A." userId="3e4dfb97-b73b-44de-beb1-706cba4ec401" providerId="ADAL" clId="{DAE617B8-93E9-4D58-AB3E-E79F265B38FC}" dt="2024-03-27T08:40:17.962" v="753"/>
          <ac:cxnSpMkLst>
            <pc:docMk/>
            <pc:sldMk cId="3463653814" sldId="256"/>
            <ac:cxnSpMk id="100" creationId="{D1BC8994-EB29-BFF7-26A3-5BC386B66FC8}"/>
          </ac:cxnSpMkLst>
        </pc:cxnChg>
        <pc:cxnChg chg="add mod">
          <ac:chgData name="Kowhan A." userId="3e4dfb97-b73b-44de-beb1-706cba4ec401" providerId="ADAL" clId="{DAE617B8-93E9-4D58-AB3E-E79F265B38FC}" dt="2024-03-27T08:40:17.962" v="753"/>
          <ac:cxnSpMkLst>
            <pc:docMk/>
            <pc:sldMk cId="3463653814" sldId="256"/>
            <ac:cxnSpMk id="101" creationId="{7469EEFF-3C71-61D8-5D69-78CCDCC06891}"/>
          </ac:cxnSpMkLst>
        </pc:cxnChg>
        <pc:cxnChg chg="add mod">
          <ac:chgData name="Kowhan A." userId="3e4dfb97-b73b-44de-beb1-706cba4ec401" providerId="ADAL" clId="{DAE617B8-93E9-4D58-AB3E-E79F265B38FC}" dt="2024-03-27T08:40:17.962" v="753"/>
          <ac:cxnSpMkLst>
            <pc:docMk/>
            <pc:sldMk cId="3463653814" sldId="256"/>
            <ac:cxnSpMk id="102" creationId="{091863EA-12DE-A141-5C34-030A4E5F1333}"/>
          </ac:cxnSpMkLst>
        </pc:cxnChg>
        <pc:cxnChg chg="add mod">
          <ac:chgData name="Kowhan A." userId="3e4dfb97-b73b-44de-beb1-706cba4ec401" providerId="ADAL" clId="{DAE617B8-93E9-4D58-AB3E-E79F265B38FC}" dt="2024-03-27T08:40:17.962" v="753"/>
          <ac:cxnSpMkLst>
            <pc:docMk/>
            <pc:sldMk cId="3463653814" sldId="256"/>
            <ac:cxnSpMk id="103" creationId="{4832C6F1-1F0E-0363-70D5-536E77E18A49}"/>
          </ac:cxnSpMkLst>
        </pc:cxnChg>
        <pc:cxnChg chg="add mod">
          <ac:chgData name="Kowhan A." userId="3e4dfb97-b73b-44de-beb1-706cba4ec401" providerId="ADAL" clId="{DAE617B8-93E9-4D58-AB3E-E79F265B38FC}" dt="2024-03-27T08:40:17.962" v="753"/>
          <ac:cxnSpMkLst>
            <pc:docMk/>
            <pc:sldMk cId="3463653814" sldId="256"/>
            <ac:cxnSpMk id="104" creationId="{77F15BCF-D87A-C4BF-1210-C882CF1A9D11}"/>
          </ac:cxnSpMkLst>
        </pc:cxnChg>
        <pc:cxnChg chg="add mod">
          <ac:chgData name="Kowhan A." userId="3e4dfb97-b73b-44de-beb1-706cba4ec401" providerId="ADAL" clId="{DAE617B8-93E9-4D58-AB3E-E79F265B38FC}" dt="2024-03-27T08:40:17.962" v="753"/>
          <ac:cxnSpMkLst>
            <pc:docMk/>
            <pc:sldMk cId="3463653814" sldId="256"/>
            <ac:cxnSpMk id="105" creationId="{CA126C58-6CC1-4138-A585-7A5C4FAE1CB6}"/>
          </ac:cxnSpMkLst>
        </pc:cxnChg>
        <pc:cxnChg chg="add mod">
          <ac:chgData name="Kowhan A." userId="3e4dfb97-b73b-44de-beb1-706cba4ec401" providerId="ADAL" clId="{DAE617B8-93E9-4D58-AB3E-E79F265B38FC}" dt="2024-03-27T08:40:17.962" v="753"/>
          <ac:cxnSpMkLst>
            <pc:docMk/>
            <pc:sldMk cId="3463653814" sldId="256"/>
            <ac:cxnSpMk id="106" creationId="{CFDA4D3E-D78C-C84C-7A3F-19F7B0F0DDF7}"/>
          </ac:cxnSpMkLst>
        </pc:cxnChg>
        <pc:cxnChg chg="add mod">
          <ac:chgData name="Kowhan A." userId="3e4dfb97-b73b-44de-beb1-706cba4ec401" providerId="ADAL" clId="{DAE617B8-93E9-4D58-AB3E-E79F265B38FC}" dt="2024-03-27T08:40:17.962" v="753"/>
          <ac:cxnSpMkLst>
            <pc:docMk/>
            <pc:sldMk cId="3463653814" sldId="256"/>
            <ac:cxnSpMk id="113" creationId="{371988B2-0BF7-FED5-F095-92795FA08EEA}"/>
          </ac:cxnSpMkLst>
        </pc:cxnChg>
        <pc:cxnChg chg="add mod">
          <ac:chgData name="Kowhan A." userId="3e4dfb97-b73b-44de-beb1-706cba4ec401" providerId="ADAL" clId="{DAE617B8-93E9-4D58-AB3E-E79F265B38FC}" dt="2024-03-27T08:40:17.962" v="753"/>
          <ac:cxnSpMkLst>
            <pc:docMk/>
            <pc:sldMk cId="3463653814" sldId="256"/>
            <ac:cxnSpMk id="114" creationId="{0062B01B-AD16-E858-BBA2-958BA108C27F}"/>
          </ac:cxnSpMkLst>
        </pc:cxnChg>
        <pc:cxnChg chg="add mod">
          <ac:chgData name="Kowhan A." userId="3e4dfb97-b73b-44de-beb1-706cba4ec401" providerId="ADAL" clId="{DAE617B8-93E9-4D58-AB3E-E79F265B38FC}" dt="2024-03-27T08:40:17.962" v="753"/>
          <ac:cxnSpMkLst>
            <pc:docMk/>
            <pc:sldMk cId="3463653814" sldId="256"/>
            <ac:cxnSpMk id="115" creationId="{2071DDAB-309D-375F-BF69-09376169C7C8}"/>
          </ac:cxnSpMkLst>
        </pc:cxnChg>
        <pc:cxnChg chg="add mod">
          <ac:chgData name="Kowhan A." userId="3e4dfb97-b73b-44de-beb1-706cba4ec401" providerId="ADAL" clId="{DAE617B8-93E9-4D58-AB3E-E79F265B38FC}" dt="2024-03-27T08:43:24.888" v="779" actId="164"/>
          <ac:cxnSpMkLst>
            <pc:docMk/>
            <pc:sldMk cId="3463653814" sldId="256"/>
            <ac:cxnSpMk id="120" creationId="{43F112F8-40C7-3E92-EEEE-FE21F0A1924D}"/>
          </ac:cxnSpMkLst>
        </pc:cxnChg>
        <pc:cxnChg chg="add mod">
          <ac:chgData name="Kowhan A." userId="3e4dfb97-b73b-44de-beb1-706cba4ec401" providerId="ADAL" clId="{DAE617B8-93E9-4D58-AB3E-E79F265B38FC}" dt="2024-03-27T08:43:24.888" v="779" actId="164"/>
          <ac:cxnSpMkLst>
            <pc:docMk/>
            <pc:sldMk cId="3463653814" sldId="256"/>
            <ac:cxnSpMk id="121" creationId="{938B8F59-828F-AF49-E934-BE8C36D89C83}"/>
          </ac:cxnSpMkLst>
        </pc:cxnChg>
        <pc:cxnChg chg="add mod">
          <ac:chgData name="Kowhan A." userId="3e4dfb97-b73b-44de-beb1-706cba4ec401" providerId="ADAL" clId="{DAE617B8-93E9-4D58-AB3E-E79F265B38FC}" dt="2024-03-27T08:43:24.888" v="779" actId="164"/>
          <ac:cxnSpMkLst>
            <pc:docMk/>
            <pc:sldMk cId="3463653814" sldId="256"/>
            <ac:cxnSpMk id="122" creationId="{4A46114B-F91B-5461-B254-B74F56D15DA5}"/>
          </ac:cxnSpMkLst>
        </pc:cxnChg>
        <pc:cxnChg chg="add mod">
          <ac:chgData name="Kowhan A." userId="3e4dfb97-b73b-44de-beb1-706cba4ec401" providerId="ADAL" clId="{DAE617B8-93E9-4D58-AB3E-E79F265B38FC}" dt="2024-03-27T08:43:24.888" v="779" actId="164"/>
          <ac:cxnSpMkLst>
            <pc:docMk/>
            <pc:sldMk cId="3463653814" sldId="256"/>
            <ac:cxnSpMk id="123" creationId="{BCD54D69-22EC-F21B-B26A-46AF76D5FE23}"/>
          </ac:cxnSpMkLst>
        </pc:cxnChg>
        <pc:cxnChg chg="add mod">
          <ac:chgData name="Kowhan A." userId="3e4dfb97-b73b-44de-beb1-706cba4ec401" providerId="ADAL" clId="{DAE617B8-93E9-4D58-AB3E-E79F265B38FC}" dt="2024-03-27T08:43:24.888" v="779" actId="164"/>
          <ac:cxnSpMkLst>
            <pc:docMk/>
            <pc:sldMk cId="3463653814" sldId="256"/>
            <ac:cxnSpMk id="124" creationId="{AE2B3522-C9AD-1464-B325-97640F52104B}"/>
          </ac:cxnSpMkLst>
        </pc:cxnChg>
        <pc:cxnChg chg="add mod">
          <ac:chgData name="Kowhan A." userId="3e4dfb97-b73b-44de-beb1-706cba4ec401" providerId="ADAL" clId="{DAE617B8-93E9-4D58-AB3E-E79F265B38FC}" dt="2024-03-27T08:43:24.888" v="779" actId="164"/>
          <ac:cxnSpMkLst>
            <pc:docMk/>
            <pc:sldMk cId="3463653814" sldId="256"/>
            <ac:cxnSpMk id="125" creationId="{971DA52B-D437-F79F-BCB2-3989451DA54A}"/>
          </ac:cxnSpMkLst>
        </pc:cxnChg>
        <pc:cxnChg chg="add mod">
          <ac:chgData name="Kowhan A." userId="3e4dfb97-b73b-44de-beb1-706cba4ec401" providerId="ADAL" clId="{DAE617B8-93E9-4D58-AB3E-E79F265B38FC}" dt="2024-03-27T08:43:24.888" v="779" actId="164"/>
          <ac:cxnSpMkLst>
            <pc:docMk/>
            <pc:sldMk cId="3463653814" sldId="256"/>
            <ac:cxnSpMk id="126" creationId="{6DF64054-2A47-A542-869C-B6EA116CDEF4}"/>
          </ac:cxnSpMkLst>
        </pc:cxnChg>
        <pc:cxnChg chg="add mod">
          <ac:chgData name="Kowhan A." userId="3e4dfb97-b73b-44de-beb1-706cba4ec401" providerId="ADAL" clId="{DAE617B8-93E9-4D58-AB3E-E79F265B38FC}" dt="2024-03-27T08:43:24.888" v="779" actId="164"/>
          <ac:cxnSpMkLst>
            <pc:docMk/>
            <pc:sldMk cId="3463653814" sldId="256"/>
            <ac:cxnSpMk id="127" creationId="{E3F7165B-6435-5F87-BC88-6A4EA9E66406}"/>
          </ac:cxnSpMkLst>
        </pc:cxnChg>
        <pc:cxnChg chg="add mod">
          <ac:chgData name="Kowhan A." userId="3e4dfb97-b73b-44de-beb1-706cba4ec401" providerId="ADAL" clId="{DAE617B8-93E9-4D58-AB3E-E79F265B38FC}" dt="2024-03-27T08:43:24.888" v="779" actId="164"/>
          <ac:cxnSpMkLst>
            <pc:docMk/>
            <pc:sldMk cId="3463653814" sldId="256"/>
            <ac:cxnSpMk id="128" creationId="{9C1D3CB8-3016-496E-4D00-62416CC8EDFB}"/>
          </ac:cxnSpMkLst>
        </pc:cxnChg>
        <pc:cxnChg chg="add mod">
          <ac:chgData name="Kowhan A." userId="3e4dfb97-b73b-44de-beb1-706cba4ec401" providerId="ADAL" clId="{DAE617B8-93E9-4D58-AB3E-E79F265B38FC}" dt="2024-03-27T08:43:24.888" v="779" actId="164"/>
          <ac:cxnSpMkLst>
            <pc:docMk/>
            <pc:sldMk cId="3463653814" sldId="256"/>
            <ac:cxnSpMk id="135" creationId="{1A0FDDF4-31BF-EF1D-575B-5BB40059187A}"/>
          </ac:cxnSpMkLst>
        </pc:cxnChg>
        <pc:cxnChg chg="add mod">
          <ac:chgData name="Kowhan A." userId="3e4dfb97-b73b-44de-beb1-706cba4ec401" providerId="ADAL" clId="{DAE617B8-93E9-4D58-AB3E-E79F265B38FC}" dt="2024-03-27T08:43:24.888" v="779" actId="164"/>
          <ac:cxnSpMkLst>
            <pc:docMk/>
            <pc:sldMk cId="3463653814" sldId="256"/>
            <ac:cxnSpMk id="136" creationId="{F0DB5FE0-BB8A-1D91-44BC-C5C6C430C21A}"/>
          </ac:cxnSpMkLst>
        </pc:cxnChg>
        <pc:cxnChg chg="add mod">
          <ac:chgData name="Kowhan A." userId="3e4dfb97-b73b-44de-beb1-706cba4ec401" providerId="ADAL" clId="{DAE617B8-93E9-4D58-AB3E-E79F265B38FC}" dt="2024-03-27T08:43:24.888" v="779" actId="164"/>
          <ac:cxnSpMkLst>
            <pc:docMk/>
            <pc:sldMk cId="3463653814" sldId="256"/>
            <ac:cxnSpMk id="137" creationId="{B4A5911C-BA53-AE1B-8043-2D7A836DA9B9}"/>
          </ac:cxnSpMkLst>
        </pc:cxnChg>
        <pc:cxnChg chg="add mod">
          <ac:chgData name="Kowhan A." userId="3e4dfb97-b73b-44de-beb1-706cba4ec401" providerId="ADAL" clId="{DAE617B8-93E9-4D58-AB3E-E79F265B38FC}" dt="2024-03-27T08:54:57.432" v="886" actId="1076"/>
          <ac:cxnSpMkLst>
            <pc:docMk/>
            <pc:sldMk cId="3463653814" sldId="256"/>
            <ac:cxnSpMk id="143" creationId="{518BDA0C-4749-CC2D-ABA5-C704863E9443}"/>
          </ac:cxnSpMkLst>
        </pc:cxnChg>
        <pc:cxnChg chg="add mod">
          <ac:chgData name="Kowhan A." userId="3e4dfb97-b73b-44de-beb1-706cba4ec401" providerId="ADAL" clId="{DAE617B8-93E9-4D58-AB3E-E79F265B38FC}" dt="2024-03-27T08:51:12.968" v="852" actId="1076"/>
          <ac:cxnSpMkLst>
            <pc:docMk/>
            <pc:sldMk cId="3463653814" sldId="256"/>
            <ac:cxnSpMk id="145" creationId="{3921C183-6CCD-1075-44B3-3F29FC0B8FBC}"/>
          </ac:cxnSpMkLst>
        </pc:cxnChg>
        <pc:cxnChg chg="add mod">
          <ac:chgData name="Kowhan A." userId="3e4dfb97-b73b-44de-beb1-706cba4ec401" providerId="ADAL" clId="{DAE617B8-93E9-4D58-AB3E-E79F265B38FC}" dt="2024-03-27T08:51:06.664" v="851" actId="1076"/>
          <ac:cxnSpMkLst>
            <pc:docMk/>
            <pc:sldMk cId="3463653814" sldId="256"/>
            <ac:cxnSpMk id="146" creationId="{D79894D7-A7E4-81F0-7648-03533300FD61}"/>
          </ac:cxnSpMkLst>
        </pc:cxnChg>
        <pc:cxnChg chg="add mod">
          <ac:chgData name="Kowhan A." userId="3e4dfb97-b73b-44de-beb1-706cba4ec401" providerId="ADAL" clId="{DAE617B8-93E9-4D58-AB3E-E79F265B38FC}" dt="2024-03-27T08:52:40.344" v="860" actId="1076"/>
          <ac:cxnSpMkLst>
            <pc:docMk/>
            <pc:sldMk cId="3463653814" sldId="256"/>
            <ac:cxnSpMk id="147" creationId="{5147E5A9-DD05-42E4-B7C2-B4005A8CD5BF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F16B4-6A05-271D-F9CB-256A3A9C1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F27492-5FA1-C5BC-69DA-67EF43C98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D2327-C9AA-109F-3C16-CA5BD57A0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A0EEE-65CC-486A-ADD2-46912F948C7D}" type="datetimeFigureOut">
              <a:rPr lang="en-GB" smtClean="0"/>
              <a:t>27/03/2024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C9DF0-7508-4D41-2BC4-F6E5DA777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A697C-9505-9F90-0B8A-401C572E3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1139-039E-4BAA-B14E-7A69248D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571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F144A-F0A7-5859-BC17-66EAC1B36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0F7BE0-7CFD-1B0A-79B7-58A624472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30837-7C7D-3C4B-E0CA-FDF4AECE3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A0EEE-65CC-486A-ADD2-46912F948C7D}" type="datetimeFigureOut">
              <a:rPr lang="en-GB" smtClean="0"/>
              <a:t>27/03/2024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6FA00-1745-5F0C-ABCE-AA46E7B09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D2529-933B-93B5-207B-621F37974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1139-039E-4BAA-B14E-7A69248D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231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DA4DEC-9332-BF61-81E1-2DA785A46E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C9955A-F77E-09FF-1235-EA74B2DE56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79E65-70C0-98D2-73E4-8220924E6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A0EEE-65CC-486A-ADD2-46912F948C7D}" type="datetimeFigureOut">
              <a:rPr lang="en-GB" smtClean="0"/>
              <a:t>27/03/2024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9F496-2DFC-96F7-B203-27E88A8EE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18747-669C-2EFD-7D2E-27BDA84D7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1139-039E-4BAA-B14E-7A69248D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155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8095B-001E-D4A4-CDBF-B021354A0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70AFF-6541-EA04-DCE2-A6ABA6E6D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44A40-C40E-7970-AF39-6992C9838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A0EEE-65CC-486A-ADD2-46912F948C7D}" type="datetimeFigureOut">
              <a:rPr lang="en-GB" smtClean="0"/>
              <a:t>27/03/2024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71A43-01AD-0BC2-A31E-6069E7EFB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B572C-3AB7-7522-D6AA-03730290F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1139-039E-4BAA-B14E-7A69248D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561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DEDAA-62A2-33E0-FE2B-EC052CB9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49DC0F-DB6D-C836-C629-70850FE95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F1F49-01C4-AB01-A371-510523C3D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A0EEE-65CC-486A-ADD2-46912F948C7D}" type="datetimeFigureOut">
              <a:rPr lang="en-GB" smtClean="0"/>
              <a:t>27/03/2024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2495B-FB21-D37D-5A92-6ABC0B926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15F63E-9758-3866-0E43-A22997A68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1139-039E-4BAA-B14E-7A69248D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301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BFB30-A6CE-0561-529B-A16E98D22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8090-A80A-6C34-FF41-485E1C0ED5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3647C-6C07-5A3D-3C26-70FC3E4FF3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73442-3E7E-4F22-554A-A15797446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A0EEE-65CC-486A-ADD2-46912F948C7D}" type="datetimeFigureOut">
              <a:rPr lang="en-GB" smtClean="0"/>
              <a:t>27/03/2024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9A5DB6-8D2D-19D9-6974-86F3E1304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95282-D475-0212-7B04-A39EB36B6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1139-039E-4BAA-B14E-7A69248D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520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20D5E-D8C4-7F29-E0A1-34F936E9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EFDEA-2925-5274-AFD1-B6A55D43D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F80CAD-DAC9-CCE3-E483-EACB239D0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01B19A-0C4F-5B31-F6AB-5639DA98B9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C30CF0-D549-ABC0-4B9D-784F843807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76DC7C-F804-D188-D423-8040B03E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A0EEE-65CC-486A-ADD2-46912F948C7D}" type="datetimeFigureOut">
              <a:rPr lang="en-GB" smtClean="0"/>
              <a:t>27/03/2024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C4AA1D-3B0E-F212-4B18-1E754CA40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28B70-F416-9601-CFD7-746B4B104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1139-039E-4BAA-B14E-7A69248D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0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B7249-B8EA-B876-C5D0-E3834028A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8FFD0E-CA7F-3BE3-0F20-3058E2102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A0EEE-65CC-486A-ADD2-46912F948C7D}" type="datetimeFigureOut">
              <a:rPr lang="en-GB" smtClean="0"/>
              <a:t>27/03/2024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89E0CD-48C2-7136-0ED4-25DCE7861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BF2A0E-8185-0F4D-B140-FA0ECA0A4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1139-039E-4BAA-B14E-7A69248D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224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8472CC-DBF4-3713-C40E-FC454AD12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A0EEE-65CC-486A-ADD2-46912F948C7D}" type="datetimeFigureOut">
              <a:rPr lang="en-GB" smtClean="0"/>
              <a:t>27/03/2024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308450-EBFA-B93A-C6CF-5E93B477C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9B301B-3818-0D99-0B5B-A4B2294C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1139-039E-4BAA-B14E-7A69248D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676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6BE26-4FA1-9079-7765-5845FB82A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3CD3A-F425-6B83-B7BE-53A8688AA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08C04B-A6CC-373B-FBE8-3FD7AFBFB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66835-1266-4912-09F9-178E81270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A0EEE-65CC-486A-ADD2-46912F948C7D}" type="datetimeFigureOut">
              <a:rPr lang="en-GB" smtClean="0"/>
              <a:t>27/03/2024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99E950-DCB7-BC40-9122-633B2AB04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ACB4C1-7FF7-FEEB-DC90-6A79D035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1139-039E-4BAA-B14E-7A69248D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76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99C0B-F72E-46C0-5739-DAB78E07B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7F0631-A2B7-9389-4B80-3D40CB9A31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B21BCD-3FEC-0A63-1DE5-ABAAB0D464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03DDAF-1513-DD8F-B666-6B4D2B82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A0EEE-65CC-486A-ADD2-46912F948C7D}" type="datetimeFigureOut">
              <a:rPr lang="en-GB" smtClean="0"/>
              <a:t>27/03/2024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546C78-2711-6E72-4988-7EDAF6197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F7260-BB49-3AA4-53E5-C238BA786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1139-039E-4BAA-B14E-7A69248D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352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C762C3-0996-913A-7894-304C80EC9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61B985-0D63-55CD-F119-8723398DA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720DA6-0B82-897B-7087-75C5944D7C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A0EEE-65CC-486A-ADD2-46912F948C7D}" type="datetimeFigureOut">
              <a:rPr lang="en-GB" smtClean="0"/>
              <a:t>27/03/2024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0E197-B89E-F947-FC42-63B097FCFE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A110D-0F1A-52E0-8371-4BA49302B1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A1139-039E-4BAA-B14E-7A69248D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521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5B47292-4D83-6463-6B84-8088F9B647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130223"/>
              </p:ext>
            </p:extLst>
          </p:nvPr>
        </p:nvGraphicFramePr>
        <p:xfrm>
          <a:off x="33237" y="54205"/>
          <a:ext cx="12127735" cy="6800090"/>
        </p:xfrm>
        <a:graphic>
          <a:graphicData uri="http://schemas.openxmlformats.org/drawingml/2006/table">
            <a:tbl>
              <a:tblPr/>
              <a:tblGrid>
                <a:gridCol w="12127735">
                  <a:extLst>
                    <a:ext uri="{9D8B030D-6E8A-4147-A177-3AD203B41FA5}">
                      <a16:colId xmlns:a16="http://schemas.microsoft.com/office/drawing/2014/main" val="2816865101"/>
                    </a:ext>
                  </a:extLst>
                </a:gridCol>
              </a:tblGrid>
              <a:tr h="6800090">
                <a:tc>
                  <a:txBody>
                    <a:bodyPr/>
                    <a:lstStyle/>
                    <a:p>
                      <a:r>
                        <a:rPr lang="en-GB" dirty="0"/>
                        <a:t> 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0981908"/>
                  </a:ext>
                </a:extLst>
              </a:tr>
            </a:tbl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AD38717-32DC-E355-8D3E-0229F90701B3}"/>
              </a:ext>
            </a:extLst>
          </p:cNvPr>
          <p:cNvCxnSpPr>
            <a:cxnSpLocks/>
            <a:endCxn id="4" idx="2"/>
          </p:cNvCxnSpPr>
          <p:nvPr/>
        </p:nvCxnSpPr>
        <p:spPr>
          <a:xfrm flipH="1">
            <a:off x="6097104" y="443187"/>
            <a:ext cx="32133" cy="64111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E86A513-8A87-71F7-5E8A-AEB69AAF5413}"/>
              </a:ext>
            </a:extLst>
          </p:cNvPr>
          <p:cNvSpPr txBox="1"/>
          <p:nvPr/>
        </p:nvSpPr>
        <p:spPr>
          <a:xfrm>
            <a:off x="3509166" y="44686"/>
            <a:ext cx="51736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Electrolysis of NaC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 vs Electrolysis of NaC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aq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endParaRPr lang="en-GB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9C0AEA9-6C56-029E-DBB1-5C85E3C253D7}"/>
              </a:ext>
            </a:extLst>
          </p:cNvPr>
          <p:cNvSpPr txBox="1"/>
          <p:nvPr/>
        </p:nvSpPr>
        <p:spPr>
          <a:xfrm>
            <a:off x="-31981" y="-18427"/>
            <a:ext cx="1916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latin typeface="Arial" panose="020B0604020202020204" pitchFamily="34" charset="0"/>
                <a:cs typeface="Arial" panose="020B0604020202020204" pitchFamily="34" charset="0"/>
              </a:rPr>
              <a:t>Electrolysis of NaC</a:t>
            </a:r>
            <a:r>
              <a:rPr lang="en-GB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sz="140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sz="140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sz="140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13379AA-D7FF-E379-9394-B52D1E069940}"/>
              </a:ext>
            </a:extLst>
          </p:cNvPr>
          <p:cNvSpPr txBox="1"/>
          <p:nvPr/>
        </p:nvSpPr>
        <p:spPr>
          <a:xfrm>
            <a:off x="10198251" y="-3575"/>
            <a:ext cx="20963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Electrolysis of NaC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aq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4616B5E-5BA3-922D-EA45-F9AE5F8F1226}"/>
              </a:ext>
            </a:extLst>
          </p:cNvPr>
          <p:cNvGrpSpPr/>
          <p:nvPr/>
        </p:nvGrpSpPr>
        <p:grpSpPr>
          <a:xfrm>
            <a:off x="61695" y="3914927"/>
            <a:ext cx="1334975" cy="369332"/>
            <a:chOff x="83975" y="4264090"/>
            <a:chExt cx="1334975" cy="369332"/>
          </a:xfrm>
        </p:grpSpPr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E96C06B0-731E-87CD-3ADA-ED7695B934A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95739" y="4441371"/>
              <a:ext cx="52321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1C9A910C-8C81-1475-E6EC-091697056995}"/>
                </a:ext>
              </a:extLst>
            </p:cNvPr>
            <p:cNvSpPr txBox="1"/>
            <p:nvPr/>
          </p:nvSpPr>
          <p:spPr>
            <a:xfrm>
              <a:off x="83975" y="4264090"/>
              <a:ext cx="811759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</p:grpSp>
      <p:graphicFrame>
        <p:nvGraphicFramePr>
          <p:cNvPr id="90" name="Table 89">
            <a:extLst>
              <a:ext uri="{FF2B5EF4-FFF2-40B4-BE49-F238E27FC236}">
                <a16:creationId xmlns:a16="http://schemas.microsoft.com/office/drawing/2014/main" id="{56CC8990-A7E9-DDA5-E825-5ED448599D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306719"/>
              </p:ext>
            </p:extLst>
          </p:nvPr>
        </p:nvGraphicFramePr>
        <p:xfrm>
          <a:off x="51712" y="4864682"/>
          <a:ext cx="5909388" cy="1938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4694">
                  <a:extLst>
                    <a:ext uri="{9D8B030D-6E8A-4147-A177-3AD203B41FA5}">
                      <a16:colId xmlns:a16="http://schemas.microsoft.com/office/drawing/2014/main" val="1964798365"/>
                    </a:ext>
                  </a:extLst>
                </a:gridCol>
                <a:gridCol w="2954694">
                  <a:extLst>
                    <a:ext uri="{9D8B030D-6E8A-4147-A177-3AD203B41FA5}">
                      <a16:colId xmlns:a16="http://schemas.microsoft.com/office/drawing/2014/main" val="341797447"/>
                    </a:ext>
                  </a:extLst>
                </a:gridCol>
              </a:tblGrid>
              <a:tr h="393371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At the Anode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At the Cathode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417208"/>
                  </a:ext>
                </a:extLst>
              </a:tr>
              <a:tr h="1545418">
                <a:tc>
                  <a:txBody>
                    <a:bodyPr/>
                    <a:lstStyle/>
                    <a:p>
                      <a:r>
                        <a:rPr lang="en-GB" sz="700" dirty="0"/>
                        <a:t>Explain what happens at the anode, include balanced half equations.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/>
                        <a:t>Explain what happens at the cathode, include balanced half equations</a:t>
                      </a:r>
                    </a:p>
                    <a:p>
                      <a:endParaRPr lang="en-GB" sz="9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093347"/>
                  </a:ext>
                </a:extLst>
              </a:tr>
            </a:tbl>
          </a:graphicData>
        </a:graphic>
      </p:graphicFrame>
      <p:graphicFrame>
        <p:nvGraphicFramePr>
          <p:cNvPr id="93" name="Table 92">
            <a:extLst>
              <a:ext uri="{FF2B5EF4-FFF2-40B4-BE49-F238E27FC236}">
                <a16:creationId xmlns:a16="http://schemas.microsoft.com/office/drawing/2014/main" id="{2B939D9B-6B47-4BCA-EB91-0D0C6F24D2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161891"/>
              </p:ext>
            </p:extLst>
          </p:nvPr>
        </p:nvGraphicFramePr>
        <p:xfrm>
          <a:off x="6215879" y="4865738"/>
          <a:ext cx="5909388" cy="19317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4694">
                  <a:extLst>
                    <a:ext uri="{9D8B030D-6E8A-4147-A177-3AD203B41FA5}">
                      <a16:colId xmlns:a16="http://schemas.microsoft.com/office/drawing/2014/main" val="1964798365"/>
                    </a:ext>
                  </a:extLst>
                </a:gridCol>
                <a:gridCol w="2954694">
                  <a:extLst>
                    <a:ext uri="{9D8B030D-6E8A-4147-A177-3AD203B41FA5}">
                      <a16:colId xmlns:a16="http://schemas.microsoft.com/office/drawing/2014/main" val="341797447"/>
                    </a:ext>
                  </a:extLst>
                </a:gridCol>
              </a:tblGrid>
              <a:tr h="458561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At the Anode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At the Cathode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417208"/>
                  </a:ext>
                </a:extLst>
              </a:tr>
              <a:tr h="824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/>
                        <a:t>Explain what happens at the anode, include balanced half equations</a:t>
                      </a:r>
                    </a:p>
                    <a:p>
                      <a:endParaRPr lang="en-GB" sz="9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/>
                        <a:t>Explain what happens at the cathode, include balanced half equations</a:t>
                      </a:r>
                    </a:p>
                    <a:p>
                      <a:endParaRPr lang="en-GB" sz="9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093347"/>
                  </a:ext>
                </a:extLst>
              </a:tr>
              <a:tr h="648388">
                <a:tc gridSpan="2">
                  <a:txBody>
                    <a:bodyPr/>
                    <a:lstStyle/>
                    <a:p>
                      <a:r>
                        <a:rPr lang="en-GB" sz="800" dirty="0"/>
                        <a:t>Explain what happens to the sodium chloride solution after electrolysis.   Refer to the ions that are not discharged at the electrodes.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689699"/>
                  </a:ext>
                </a:extLst>
              </a:tr>
            </a:tbl>
          </a:graphicData>
        </a:graphic>
      </p:graphicFrame>
      <p:grpSp>
        <p:nvGrpSpPr>
          <p:cNvPr id="138" name="Group 137">
            <a:extLst>
              <a:ext uri="{FF2B5EF4-FFF2-40B4-BE49-F238E27FC236}">
                <a16:creationId xmlns:a16="http://schemas.microsoft.com/office/drawing/2014/main" id="{8FD4E492-7AA3-11A1-0D79-340E4116880E}"/>
              </a:ext>
            </a:extLst>
          </p:cNvPr>
          <p:cNvGrpSpPr/>
          <p:nvPr/>
        </p:nvGrpSpPr>
        <p:grpSpPr>
          <a:xfrm>
            <a:off x="946012" y="516515"/>
            <a:ext cx="4418687" cy="4109916"/>
            <a:chOff x="946012" y="516515"/>
            <a:chExt cx="4418687" cy="4109916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7842156-599B-A42D-B867-034C1B6EF44A}"/>
                </a:ext>
              </a:extLst>
            </p:cNvPr>
            <p:cNvSpPr/>
            <p:nvPr/>
          </p:nvSpPr>
          <p:spPr>
            <a:xfrm>
              <a:off x="1609909" y="1337609"/>
              <a:ext cx="615813" cy="255658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E0B41C4-1D1C-2541-AC47-3ED208944443}"/>
                </a:ext>
              </a:extLst>
            </p:cNvPr>
            <p:cNvSpPr/>
            <p:nvPr/>
          </p:nvSpPr>
          <p:spPr>
            <a:xfrm>
              <a:off x="4033245" y="1337609"/>
              <a:ext cx="615813" cy="255658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77F94A9-0A39-844E-3789-8CB1B813B8EA}"/>
                </a:ext>
              </a:extLst>
            </p:cNvPr>
            <p:cNvCxnSpPr>
              <a:stCxn id="21" idx="0"/>
            </p:cNvCxnSpPr>
            <p:nvPr/>
          </p:nvCxnSpPr>
          <p:spPr>
            <a:xfrm flipH="1" flipV="1">
              <a:off x="1917815" y="749780"/>
              <a:ext cx="1" cy="58782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BD9481F-287F-3DD0-2EDB-28C815D1EA63}"/>
                </a:ext>
              </a:extLst>
            </p:cNvPr>
            <p:cNvCxnSpPr>
              <a:cxnSpLocks/>
            </p:cNvCxnSpPr>
            <p:nvPr/>
          </p:nvCxnSpPr>
          <p:spPr>
            <a:xfrm>
              <a:off x="1917815" y="740450"/>
              <a:ext cx="1159523" cy="93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DD9C89F8-D832-2775-36E1-9F4108C0EAE3}"/>
                </a:ext>
              </a:extLst>
            </p:cNvPr>
            <p:cNvCxnSpPr/>
            <p:nvPr/>
          </p:nvCxnSpPr>
          <p:spPr>
            <a:xfrm>
              <a:off x="3077338" y="516515"/>
              <a:ext cx="0" cy="52717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66DF049-48B4-4CEE-8447-C404A1A836EC}"/>
                </a:ext>
              </a:extLst>
            </p:cNvPr>
            <p:cNvCxnSpPr/>
            <p:nvPr/>
          </p:nvCxnSpPr>
          <p:spPr>
            <a:xfrm>
              <a:off x="3214423" y="609821"/>
              <a:ext cx="0" cy="2799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F88DF375-270B-5F3C-8D20-98E2D072EDC6}"/>
                </a:ext>
              </a:extLst>
            </p:cNvPr>
            <p:cNvCxnSpPr>
              <a:cxnSpLocks/>
            </p:cNvCxnSpPr>
            <p:nvPr/>
          </p:nvCxnSpPr>
          <p:spPr>
            <a:xfrm>
              <a:off x="3214423" y="749780"/>
              <a:ext cx="112672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97F0F56-4DE7-FDDA-9A31-90FC16EDE5FB}"/>
                </a:ext>
              </a:extLst>
            </p:cNvPr>
            <p:cNvCxnSpPr/>
            <p:nvPr/>
          </p:nvCxnSpPr>
          <p:spPr>
            <a:xfrm flipH="1" flipV="1">
              <a:off x="4341150" y="749780"/>
              <a:ext cx="1" cy="58782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EBAFDEC-16D2-1F3A-5E1B-245CA2AD11A7}"/>
                </a:ext>
              </a:extLst>
            </p:cNvPr>
            <p:cNvCxnSpPr>
              <a:cxnSpLocks/>
            </p:cNvCxnSpPr>
            <p:nvPr/>
          </p:nvCxnSpPr>
          <p:spPr>
            <a:xfrm>
              <a:off x="2235920" y="2086393"/>
              <a:ext cx="1797325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46FB94E5-224E-6A62-C788-9337D5A58F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6211" y="2082343"/>
              <a:ext cx="653698" cy="548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9E6A5AFB-FFE1-78C1-CBD2-FAA33B54462D}"/>
                </a:ext>
              </a:extLst>
            </p:cNvPr>
            <p:cNvCxnSpPr>
              <a:cxnSpLocks/>
            </p:cNvCxnSpPr>
            <p:nvPr/>
          </p:nvCxnSpPr>
          <p:spPr>
            <a:xfrm>
              <a:off x="4649058" y="2098058"/>
              <a:ext cx="697797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25ECE8E7-2AC8-D8D7-C1D8-103712BA1435}"/>
                </a:ext>
              </a:extLst>
            </p:cNvPr>
            <p:cNvSpPr/>
            <p:nvPr/>
          </p:nvSpPr>
          <p:spPr>
            <a:xfrm>
              <a:off x="2859212" y="2512802"/>
              <a:ext cx="545588" cy="4702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47D14E6A-0DA3-E879-3B05-202FF0ADC0FA}"/>
                </a:ext>
              </a:extLst>
            </p:cNvPr>
            <p:cNvSpPr/>
            <p:nvPr/>
          </p:nvSpPr>
          <p:spPr>
            <a:xfrm>
              <a:off x="2865530" y="3174502"/>
              <a:ext cx="545588" cy="4702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295D2E9C-85CC-BA88-89F4-D4FD20D303DE}"/>
                </a:ext>
              </a:extLst>
            </p:cNvPr>
            <p:cNvSpPr/>
            <p:nvPr/>
          </p:nvSpPr>
          <p:spPr>
            <a:xfrm>
              <a:off x="1400314" y="1487985"/>
              <a:ext cx="1035001" cy="27978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25ABA8EB-AFA7-640F-AE24-D76713B75CE2}"/>
                </a:ext>
              </a:extLst>
            </p:cNvPr>
            <p:cNvSpPr/>
            <p:nvPr/>
          </p:nvSpPr>
          <p:spPr>
            <a:xfrm>
              <a:off x="3823649" y="1485895"/>
              <a:ext cx="1035001" cy="27978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BCEBB611-A73B-0AF3-7F46-9BF2AD915F92}"/>
                </a:ext>
              </a:extLst>
            </p:cNvPr>
            <p:cNvSpPr txBox="1"/>
            <p:nvPr/>
          </p:nvSpPr>
          <p:spPr>
            <a:xfrm>
              <a:off x="1599710" y="1032184"/>
              <a:ext cx="2543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+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88855462-0CFD-178C-2F3A-C5751B5ED7D3}"/>
                </a:ext>
              </a:extLst>
            </p:cNvPr>
            <p:cNvSpPr txBox="1"/>
            <p:nvPr/>
          </p:nvSpPr>
          <p:spPr>
            <a:xfrm>
              <a:off x="4362495" y="1049429"/>
              <a:ext cx="2543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-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FA50EC7-3229-42AA-B6D8-96E45D5DF9CA}"/>
                </a:ext>
              </a:extLst>
            </p:cNvPr>
            <p:cNvCxnSpPr/>
            <p:nvPr/>
          </p:nvCxnSpPr>
          <p:spPr>
            <a:xfrm>
              <a:off x="946012" y="1680639"/>
              <a:ext cx="0" cy="294579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B66C652-42C3-FB1E-85FB-2DC6CC3D4DA2}"/>
                </a:ext>
              </a:extLst>
            </p:cNvPr>
            <p:cNvCxnSpPr/>
            <p:nvPr/>
          </p:nvCxnSpPr>
          <p:spPr>
            <a:xfrm>
              <a:off x="5346855" y="1680639"/>
              <a:ext cx="0" cy="294579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F92163-2901-BE1F-B827-712FBD913CE0}"/>
                </a:ext>
              </a:extLst>
            </p:cNvPr>
            <p:cNvCxnSpPr/>
            <p:nvPr/>
          </p:nvCxnSpPr>
          <p:spPr>
            <a:xfrm>
              <a:off x="946012" y="4626431"/>
              <a:ext cx="441868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3F9F44B7-3FEF-8E40-1E75-43132954967A}"/>
              </a:ext>
            </a:extLst>
          </p:cNvPr>
          <p:cNvGrpSpPr/>
          <p:nvPr/>
        </p:nvGrpSpPr>
        <p:grpSpPr>
          <a:xfrm>
            <a:off x="6687696" y="516745"/>
            <a:ext cx="5359146" cy="4109916"/>
            <a:chOff x="6712192" y="551940"/>
            <a:chExt cx="5359146" cy="4109916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91230A9A-88DC-8ACF-E29F-92352778A39B}"/>
                </a:ext>
              </a:extLst>
            </p:cNvPr>
            <p:cNvGrpSpPr/>
            <p:nvPr/>
          </p:nvGrpSpPr>
          <p:grpSpPr>
            <a:xfrm flipH="1">
              <a:off x="10736363" y="3929641"/>
              <a:ext cx="1334975" cy="369332"/>
              <a:chOff x="83975" y="4264090"/>
              <a:chExt cx="1334975" cy="36933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94F588D8-F6BD-5E47-1A81-3A0C82E17B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95739" y="4441371"/>
                <a:ext cx="523211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69FC539-3C97-070E-C684-574C2B6DD999}"/>
                  </a:ext>
                </a:extLst>
              </p:cNvPr>
              <p:cNvSpPr txBox="1"/>
              <p:nvPr/>
            </p:nvSpPr>
            <p:spPr>
              <a:xfrm>
                <a:off x="83975" y="4264090"/>
                <a:ext cx="811759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n-GB" dirty="0"/>
              </a:p>
            </p:txBody>
          </p:sp>
        </p:grp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260F97A3-E0ED-E6A6-0133-2AB445C7D433}"/>
                </a:ext>
              </a:extLst>
            </p:cNvPr>
            <p:cNvSpPr/>
            <p:nvPr/>
          </p:nvSpPr>
          <p:spPr>
            <a:xfrm>
              <a:off x="8649905" y="4074728"/>
              <a:ext cx="545588" cy="4702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415F7808-EBE5-2299-FA0D-E8C4000BEE32}"/>
                </a:ext>
              </a:extLst>
            </p:cNvPr>
            <p:cNvSpPr/>
            <p:nvPr/>
          </p:nvSpPr>
          <p:spPr>
            <a:xfrm>
              <a:off x="8649905" y="3459374"/>
              <a:ext cx="545588" cy="4702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DE845E73-0714-8C1B-E35D-A8CA0D166AF4}"/>
                </a:ext>
              </a:extLst>
            </p:cNvPr>
            <p:cNvSpPr/>
            <p:nvPr/>
          </p:nvSpPr>
          <p:spPr>
            <a:xfrm>
              <a:off x="7376089" y="1373034"/>
              <a:ext cx="615813" cy="255658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588EAB1D-15B7-3EA7-B745-9BECF9AFAC44}"/>
                </a:ext>
              </a:extLst>
            </p:cNvPr>
            <p:cNvSpPr/>
            <p:nvPr/>
          </p:nvSpPr>
          <p:spPr>
            <a:xfrm>
              <a:off x="9799425" y="1373034"/>
              <a:ext cx="615813" cy="255658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43F112F8-40C7-3E92-EEEE-FE21F0A1924D}"/>
                </a:ext>
              </a:extLst>
            </p:cNvPr>
            <p:cNvCxnSpPr>
              <a:stCxn id="118" idx="0"/>
            </p:cNvCxnSpPr>
            <p:nvPr/>
          </p:nvCxnSpPr>
          <p:spPr>
            <a:xfrm flipH="1" flipV="1">
              <a:off x="7683995" y="785205"/>
              <a:ext cx="1" cy="58782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938B8F59-828F-AF49-E934-BE8C36D89C83}"/>
                </a:ext>
              </a:extLst>
            </p:cNvPr>
            <p:cNvCxnSpPr>
              <a:cxnSpLocks/>
            </p:cNvCxnSpPr>
            <p:nvPr/>
          </p:nvCxnSpPr>
          <p:spPr>
            <a:xfrm>
              <a:off x="7683995" y="775875"/>
              <a:ext cx="1159523" cy="93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4A46114B-F91B-5461-B254-B74F56D15DA5}"/>
                </a:ext>
              </a:extLst>
            </p:cNvPr>
            <p:cNvCxnSpPr/>
            <p:nvPr/>
          </p:nvCxnSpPr>
          <p:spPr>
            <a:xfrm>
              <a:off x="8843518" y="551940"/>
              <a:ext cx="0" cy="52717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BCD54D69-22EC-F21B-B26A-46AF76D5FE23}"/>
                </a:ext>
              </a:extLst>
            </p:cNvPr>
            <p:cNvCxnSpPr/>
            <p:nvPr/>
          </p:nvCxnSpPr>
          <p:spPr>
            <a:xfrm>
              <a:off x="8980603" y="645246"/>
              <a:ext cx="0" cy="2799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AE2B3522-C9AD-1464-B325-97640F52104B}"/>
                </a:ext>
              </a:extLst>
            </p:cNvPr>
            <p:cNvCxnSpPr>
              <a:cxnSpLocks/>
            </p:cNvCxnSpPr>
            <p:nvPr/>
          </p:nvCxnSpPr>
          <p:spPr>
            <a:xfrm>
              <a:off x="8980603" y="785205"/>
              <a:ext cx="112672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971DA52B-D437-F79F-BCB2-3989451DA54A}"/>
                </a:ext>
              </a:extLst>
            </p:cNvPr>
            <p:cNvCxnSpPr/>
            <p:nvPr/>
          </p:nvCxnSpPr>
          <p:spPr>
            <a:xfrm flipH="1" flipV="1">
              <a:off x="10107330" y="785205"/>
              <a:ext cx="1" cy="58782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6DF64054-2A47-A542-869C-B6EA116CDEF4}"/>
                </a:ext>
              </a:extLst>
            </p:cNvPr>
            <p:cNvCxnSpPr>
              <a:cxnSpLocks/>
            </p:cNvCxnSpPr>
            <p:nvPr/>
          </p:nvCxnSpPr>
          <p:spPr>
            <a:xfrm>
              <a:off x="8002100" y="2121818"/>
              <a:ext cx="1797325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E3F7165B-6435-5F87-BC88-6A4EA9E664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22391" y="2117768"/>
              <a:ext cx="653698" cy="548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9C1D3CB8-3016-496E-4D00-62416CC8EDFB}"/>
                </a:ext>
              </a:extLst>
            </p:cNvPr>
            <p:cNvCxnSpPr>
              <a:cxnSpLocks/>
            </p:cNvCxnSpPr>
            <p:nvPr/>
          </p:nvCxnSpPr>
          <p:spPr>
            <a:xfrm>
              <a:off x="10415238" y="2133483"/>
              <a:ext cx="697797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30162177-D3E3-0748-76DD-217D7D549312}"/>
                </a:ext>
              </a:extLst>
            </p:cNvPr>
            <p:cNvSpPr/>
            <p:nvPr/>
          </p:nvSpPr>
          <p:spPr>
            <a:xfrm>
              <a:off x="8639820" y="2242284"/>
              <a:ext cx="545588" cy="4702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709B6D91-234B-3382-8A63-CA5071CD4BE2}"/>
                </a:ext>
              </a:extLst>
            </p:cNvPr>
            <p:cNvSpPr/>
            <p:nvPr/>
          </p:nvSpPr>
          <p:spPr>
            <a:xfrm>
              <a:off x="8639095" y="2866668"/>
              <a:ext cx="545588" cy="4702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EC0D47C0-B237-A74B-7C07-8F34CA950204}"/>
                </a:ext>
              </a:extLst>
            </p:cNvPr>
            <p:cNvSpPr/>
            <p:nvPr/>
          </p:nvSpPr>
          <p:spPr>
            <a:xfrm>
              <a:off x="7166494" y="1523410"/>
              <a:ext cx="1035001" cy="27978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5D23C65A-5E34-1804-794F-95A801F047B3}"/>
                </a:ext>
              </a:extLst>
            </p:cNvPr>
            <p:cNvSpPr/>
            <p:nvPr/>
          </p:nvSpPr>
          <p:spPr>
            <a:xfrm>
              <a:off x="9589829" y="1521320"/>
              <a:ext cx="1035001" cy="27978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AAE5C554-3FF2-F497-54A6-AE2EB7898821}"/>
                </a:ext>
              </a:extLst>
            </p:cNvPr>
            <p:cNvSpPr txBox="1"/>
            <p:nvPr/>
          </p:nvSpPr>
          <p:spPr>
            <a:xfrm>
              <a:off x="7365890" y="1067609"/>
              <a:ext cx="2543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+</a:t>
              </a: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24C65FA8-35D6-0F60-154B-5E5543E82CF7}"/>
                </a:ext>
              </a:extLst>
            </p:cNvPr>
            <p:cNvSpPr txBox="1"/>
            <p:nvPr/>
          </p:nvSpPr>
          <p:spPr>
            <a:xfrm>
              <a:off x="10128675" y="1084854"/>
              <a:ext cx="2543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-</a:t>
              </a:r>
            </a:p>
          </p:txBody>
        </p: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1A0FDDF4-31BF-EF1D-575B-5BB40059187A}"/>
                </a:ext>
              </a:extLst>
            </p:cNvPr>
            <p:cNvCxnSpPr/>
            <p:nvPr/>
          </p:nvCxnSpPr>
          <p:spPr>
            <a:xfrm>
              <a:off x="6712192" y="1716064"/>
              <a:ext cx="0" cy="294579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F0DB5FE0-BB8A-1D91-44BC-C5C6C430C21A}"/>
                </a:ext>
              </a:extLst>
            </p:cNvPr>
            <p:cNvCxnSpPr/>
            <p:nvPr/>
          </p:nvCxnSpPr>
          <p:spPr>
            <a:xfrm>
              <a:off x="11113035" y="1716064"/>
              <a:ext cx="0" cy="294579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B4A5911C-BA53-AE1B-8043-2D7A836DA9B9}"/>
                </a:ext>
              </a:extLst>
            </p:cNvPr>
            <p:cNvCxnSpPr/>
            <p:nvPr/>
          </p:nvCxnSpPr>
          <p:spPr>
            <a:xfrm>
              <a:off x="6712192" y="4661856"/>
              <a:ext cx="441868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TextBox 139">
            <a:extLst>
              <a:ext uri="{FF2B5EF4-FFF2-40B4-BE49-F238E27FC236}">
                <a16:creationId xmlns:a16="http://schemas.microsoft.com/office/drawing/2014/main" id="{9982776E-DDB3-D667-A390-D0A83E947594}"/>
              </a:ext>
            </a:extLst>
          </p:cNvPr>
          <p:cNvSpPr txBox="1"/>
          <p:nvPr/>
        </p:nvSpPr>
        <p:spPr>
          <a:xfrm>
            <a:off x="-36161" y="219423"/>
            <a:ext cx="214039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Temperature of electrolysis =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70EF1147-50F2-A1F3-3FE3-826B1B987B58}"/>
              </a:ext>
            </a:extLst>
          </p:cNvPr>
          <p:cNvSpPr txBox="1"/>
          <p:nvPr/>
        </p:nvSpPr>
        <p:spPr>
          <a:xfrm>
            <a:off x="10018371" y="262599"/>
            <a:ext cx="214039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Temperature of electrolysis =</a:t>
            </a:r>
          </a:p>
        </p:txBody>
      </p: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518BDA0C-4749-CC2D-ABA5-C704863E9443}"/>
              </a:ext>
            </a:extLst>
          </p:cNvPr>
          <p:cNvCxnSpPr>
            <a:cxnSpLocks/>
          </p:cNvCxnSpPr>
          <p:nvPr/>
        </p:nvCxnSpPr>
        <p:spPr>
          <a:xfrm flipH="1" flipV="1">
            <a:off x="728235" y="1216850"/>
            <a:ext cx="859767" cy="138357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3921C183-6CCD-1075-44B3-3F29FC0B8FBC}"/>
              </a:ext>
            </a:extLst>
          </p:cNvPr>
          <p:cNvCxnSpPr>
            <a:cxnSpLocks/>
          </p:cNvCxnSpPr>
          <p:nvPr/>
        </p:nvCxnSpPr>
        <p:spPr>
          <a:xfrm flipV="1">
            <a:off x="4659075" y="1324477"/>
            <a:ext cx="859767" cy="138357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>
            <a:extLst>
              <a:ext uri="{FF2B5EF4-FFF2-40B4-BE49-F238E27FC236}">
                <a16:creationId xmlns:a16="http://schemas.microsoft.com/office/drawing/2014/main" id="{D79894D7-A7E4-81F0-7648-03533300FD61}"/>
              </a:ext>
            </a:extLst>
          </p:cNvPr>
          <p:cNvCxnSpPr>
            <a:cxnSpLocks/>
          </p:cNvCxnSpPr>
          <p:nvPr/>
        </p:nvCxnSpPr>
        <p:spPr>
          <a:xfrm flipH="1" flipV="1">
            <a:off x="6510427" y="1324478"/>
            <a:ext cx="859767" cy="138357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5147E5A9-DD05-42E4-B7C2-B4005A8CD5BF}"/>
              </a:ext>
            </a:extLst>
          </p:cNvPr>
          <p:cNvCxnSpPr>
            <a:cxnSpLocks/>
          </p:cNvCxnSpPr>
          <p:nvPr/>
        </p:nvCxnSpPr>
        <p:spPr>
          <a:xfrm flipV="1">
            <a:off x="10413442" y="1322308"/>
            <a:ext cx="859767" cy="138357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>
            <a:extLst>
              <a:ext uri="{FF2B5EF4-FFF2-40B4-BE49-F238E27FC236}">
                <a16:creationId xmlns:a16="http://schemas.microsoft.com/office/drawing/2014/main" id="{71EE0F5B-024A-C895-6865-B45055457F58}"/>
              </a:ext>
            </a:extLst>
          </p:cNvPr>
          <p:cNvSpPr txBox="1"/>
          <p:nvPr/>
        </p:nvSpPr>
        <p:spPr>
          <a:xfrm>
            <a:off x="427797" y="839334"/>
            <a:ext cx="637038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B3BEB49C-8A53-BC67-2BD3-CEB13DB2B40B}"/>
              </a:ext>
            </a:extLst>
          </p:cNvPr>
          <p:cNvSpPr txBox="1"/>
          <p:nvPr/>
        </p:nvSpPr>
        <p:spPr>
          <a:xfrm>
            <a:off x="5230719" y="938335"/>
            <a:ext cx="637038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36A1BC03-8534-1BDF-0DB7-B0AC4ED99C0A}"/>
              </a:ext>
            </a:extLst>
          </p:cNvPr>
          <p:cNvSpPr txBox="1"/>
          <p:nvPr/>
        </p:nvSpPr>
        <p:spPr>
          <a:xfrm>
            <a:off x="6230174" y="952976"/>
            <a:ext cx="637038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737979E4-4533-EE15-6D70-95CDF09ED989}"/>
              </a:ext>
            </a:extLst>
          </p:cNvPr>
          <p:cNvSpPr txBox="1"/>
          <p:nvPr/>
        </p:nvSpPr>
        <p:spPr>
          <a:xfrm>
            <a:off x="10948334" y="938335"/>
            <a:ext cx="637038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3653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118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Kowhan A.</dc:creator>
  <cp:lastModifiedBy>Kowhan A.</cp:lastModifiedBy>
  <cp:revision>1</cp:revision>
  <cp:lastPrinted>2024-03-20T10:37:53Z</cp:lastPrinted>
  <dcterms:created xsi:type="dcterms:W3CDTF">2024-03-14T14:52:08Z</dcterms:created>
  <dcterms:modified xsi:type="dcterms:W3CDTF">2024-03-27T10:05:51Z</dcterms:modified>
</cp:coreProperties>
</file>